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106" d="100"/>
          <a:sy n="106" d="100"/>
        </p:scale>
        <p:origin x="-366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rc 160"/>
          <p:cNvSpPr/>
          <p:nvPr/>
        </p:nvSpPr>
        <p:spPr>
          <a:xfrm>
            <a:off x="1170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1435696" y="1899920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435696" y="2620031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2873635" y="836712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1435696" y="2636916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914773" y="27893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89729" y="26369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627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1435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2771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435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32411" y="2672798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2873635" y="1696272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736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1814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1504004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2129457" y="2448456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1744831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2406389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472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291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3121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2777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3361873" y="3005669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5076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287878" y="408258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878" y="4082588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1093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1328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2474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2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428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4724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4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2915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1994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2213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2124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7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6014716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907797" y="5007659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7" name="Groupe 136"/>
          <p:cNvGrpSpPr/>
          <p:nvPr/>
        </p:nvGrpSpPr>
        <p:grpSpPr>
          <a:xfrm>
            <a:off x="6027762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𝑎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𝑏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eur droit 155"/>
          <p:cNvCxnSpPr/>
          <p:nvPr/>
        </p:nvCxnSpPr>
        <p:spPr>
          <a:xfrm flipV="1">
            <a:off x="2051797" y="4869160"/>
            <a:ext cx="0" cy="138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rot="5400000" flipV="1">
            <a:off x="2051797" y="4863659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4010680" y="2996952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251520" y="3005607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17" y="3005607"/>
            <a:ext cx="1670928" cy="12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64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140</Words>
  <Application>Microsoft Office PowerPoint</Application>
  <PresentationFormat>Affichage à l'écran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2013-12-15T12:03:29Z</dcterms:created>
  <dcterms:modified xsi:type="dcterms:W3CDTF">2016-03-15T19:37:51Z</dcterms:modified>
</cp:coreProperties>
</file>