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64" r:id="rId4"/>
    <p:sldId id="266" r:id="rId5"/>
    <p:sldId id="262" r:id="rId6"/>
    <p:sldId id="261" r:id="rId7"/>
    <p:sldId id="263" r:id="rId8"/>
    <p:sldId id="259" r:id="rId9"/>
    <p:sldId id="258" r:id="rId10"/>
    <p:sldId id="260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C09F0B-262C-4FC1-B4B2-6CE1041716FF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C7A09D6-CF51-4503-A499-AEF2F86A612F}">
      <dgm:prSet phldrT="[Texte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/>
            <a:t>Compétences</a:t>
          </a:r>
          <a:endParaRPr lang="fr-FR" sz="1200" dirty="0"/>
        </a:p>
      </dgm:t>
    </dgm:pt>
    <dgm:pt modelId="{6C9F694C-4D87-42C9-A17F-036DA80877D9}" type="parTrans" cxnId="{9B22C6CD-3D1B-4DDE-AE75-083131893F2D}">
      <dgm:prSet/>
      <dgm:spPr/>
      <dgm:t>
        <a:bodyPr/>
        <a:lstStyle/>
        <a:p>
          <a:endParaRPr lang="fr-FR" sz="1200"/>
        </a:p>
      </dgm:t>
    </dgm:pt>
    <dgm:pt modelId="{E04762FD-5F95-45CE-AE4B-76F0F4EDD05D}" type="sibTrans" cxnId="{9B22C6CD-3D1B-4DDE-AE75-083131893F2D}">
      <dgm:prSet/>
      <dgm:spPr/>
      <dgm:t>
        <a:bodyPr/>
        <a:lstStyle/>
        <a:p>
          <a:endParaRPr lang="fr-FR" sz="1200"/>
        </a:p>
      </dgm:t>
    </dgm:pt>
    <dgm:pt modelId="{D15BCD82-54F2-4B53-AD5B-FCD43A008746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/>
            <a:t>Concevoir</a:t>
          </a:r>
        </a:p>
      </dgm:t>
    </dgm:pt>
    <dgm:pt modelId="{5E9DFCFE-8035-47FF-8737-041E4392E51E}" type="parTrans" cxnId="{69DBF3AA-50E3-4C2F-93BC-81D38815D9F2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D82A9993-BEF0-4F2B-A0FE-323133071D30}" type="sibTrans" cxnId="{69DBF3AA-50E3-4C2F-93BC-81D38815D9F2}">
      <dgm:prSet/>
      <dgm:spPr/>
      <dgm:t>
        <a:bodyPr/>
        <a:lstStyle/>
        <a:p>
          <a:endParaRPr lang="fr-FR" sz="1200"/>
        </a:p>
      </dgm:t>
    </dgm:pt>
    <dgm:pt modelId="{7D5AD727-B52D-4C15-8F81-ECF40C366E06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/>
            <a:t>Réaliser</a:t>
          </a:r>
          <a:endParaRPr lang="fr-FR" sz="1200" dirty="0"/>
        </a:p>
      </dgm:t>
    </dgm:pt>
    <dgm:pt modelId="{FC2CD8C7-22DE-4FD8-BE5C-B5EFF3818DD1}" type="parTrans" cxnId="{1F6E322F-7A32-46B3-8384-36E159BC6A7B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92842FD9-58C7-469D-B912-ED30619B3461}" type="sibTrans" cxnId="{1F6E322F-7A32-46B3-8384-36E159BC6A7B}">
      <dgm:prSet/>
      <dgm:spPr/>
      <dgm:t>
        <a:bodyPr/>
        <a:lstStyle/>
        <a:p>
          <a:endParaRPr lang="fr-FR" sz="1200"/>
        </a:p>
      </dgm:t>
    </dgm:pt>
    <dgm:pt modelId="{CCC2B308-0DFF-4091-B48B-803AE41778E3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/>
            <a:t>Expérimenter</a:t>
          </a:r>
          <a:endParaRPr lang="fr-FR" sz="1200" dirty="0"/>
        </a:p>
      </dgm:t>
    </dgm:pt>
    <dgm:pt modelId="{7B81B71B-46D0-4A6D-830C-D40787DA03E8}" type="parTrans" cxnId="{E293F5C5-9FA2-4796-846E-318452D9245E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86F0E311-87DC-4734-807F-C04DD816D27D}" type="sibTrans" cxnId="{E293F5C5-9FA2-4796-846E-318452D9245E}">
      <dgm:prSet/>
      <dgm:spPr/>
      <dgm:t>
        <a:bodyPr/>
        <a:lstStyle/>
        <a:p>
          <a:endParaRPr lang="fr-FR" sz="1200"/>
        </a:p>
      </dgm:t>
    </dgm:pt>
    <dgm:pt modelId="{429AED82-4220-4FA6-BFD1-9BFC6D52522A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/>
            <a:t>Communiquer</a:t>
          </a:r>
        </a:p>
      </dgm:t>
    </dgm:pt>
    <dgm:pt modelId="{51BD329E-6830-43BB-B09C-E770653834F2}" type="parTrans" cxnId="{A2BEC598-FE8B-4C64-832D-EFF2E6F316C2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3D00A040-3661-4F05-9AED-3F7171D38CC8}" type="sibTrans" cxnId="{A2BEC598-FE8B-4C64-832D-EFF2E6F316C2}">
      <dgm:prSet/>
      <dgm:spPr/>
      <dgm:t>
        <a:bodyPr/>
        <a:lstStyle/>
        <a:p>
          <a:endParaRPr lang="fr-FR" sz="1200"/>
        </a:p>
      </dgm:t>
    </dgm:pt>
    <dgm:pt modelId="{FB167E6D-95F4-486A-9684-49CF8F1EDC35}">
      <dgm:prSet phldrT="[Texte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fr-FR" sz="1200" dirty="0" smtClean="0"/>
            <a:t>Analyser</a:t>
          </a:r>
        </a:p>
      </dgm:t>
    </dgm:pt>
    <dgm:pt modelId="{DB17F1C1-8100-4A84-9268-85BC9401DCC5}" type="parTrans" cxnId="{EDE851F5-EECF-41D5-A859-0BED15D98140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CF9EB4C0-46C5-472F-847A-42C49CDB749A}" type="sibTrans" cxnId="{EDE851F5-EECF-41D5-A859-0BED15D98140}">
      <dgm:prSet/>
      <dgm:spPr/>
      <dgm:t>
        <a:bodyPr/>
        <a:lstStyle/>
        <a:p>
          <a:endParaRPr lang="fr-FR" sz="1200"/>
        </a:p>
      </dgm:t>
    </dgm:pt>
    <dgm:pt modelId="{AF54BFE1-C9F7-4646-9391-D6163A259868}">
      <dgm:prSet phldrT="[Texte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/>
            <a:t>Modéliser</a:t>
          </a:r>
        </a:p>
      </dgm:t>
    </dgm:pt>
    <dgm:pt modelId="{3EB26ABE-F2BD-4028-99EC-F1E8582BA826}" type="parTrans" cxnId="{738194C6-EC65-440B-ACBA-EA2A0BF276CE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7568927D-FC3D-42AA-B1C2-779A2F90BA1A}" type="sibTrans" cxnId="{738194C6-EC65-440B-ACBA-EA2A0BF276CE}">
      <dgm:prSet/>
      <dgm:spPr/>
      <dgm:t>
        <a:bodyPr/>
        <a:lstStyle/>
        <a:p>
          <a:endParaRPr lang="fr-FR" sz="1200"/>
        </a:p>
      </dgm:t>
    </dgm:pt>
    <dgm:pt modelId="{62C52E52-C1AD-47B5-9DB2-222920B632D5}">
      <dgm:prSet phldrT="[Texte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/>
            <a:t>Résoudre</a:t>
          </a:r>
        </a:p>
      </dgm:t>
    </dgm:pt>
    <dgm:pt modelId="{5B9EB4C0-1E68-48AE-AF26-3DE02EFE5D06}" type="parTrans" cxnId="{28593B54-6CAA-46DD-A60F-B65FBE49C607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E35DC3D1-23F4-46B8-A668-702D0A5F3BA7}" type="sibTrans" cxnId="{28593B54-6CAA-46DD-A60F-B65FBE49C607}">
      <dgm:prSet/>
      <dgm:spPr/>
      <dgm:t>
        <a:bodyPr/>
        <a:lstStyle/>
        <a:p>
          <a:endParaRPr lang="fr-FR" sz="1200"/>
        </a:p>
      </dgm:t>
    </dgm:pt>
    <dgm:pt modelId="{27F82ACC-B48B-4BAF-B8F5-E19DE7EFBFE6}" type="pres">
      <dgm:prSet presAssocID="{EAC09F0B-262C-4FC1-B4B2-6CE1041716F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F09870F-F5ED-4920-B7E1-9F0D91D7F1CD}" type="pres">
      <dgm:prSet presAssocID="{CC7A09D6-CF51-4503-A499-AEF2F86A612F}" presName="centerShape" presStyleLbl="node0" presStyleIdx="0" presStyleCnt="1" custScaleY="46828"/>
      <dgm:spPr/>
      <dgm:t>
        <a:bodyPr/>
        <a:lstStyle/>
        <a:p>
          <a:endParaRPr lang="fr-FR"/>
        </a:p>
      </dgm:t>
    </dgm:pt>
    <dgm:pt modelId="{A2FC416A-EBC7-46CE-8A00-5E59C50D8257}" type="pres">
      <dgm:prSet presAssocID="{5E9DFCFE-8035-47FF-8737-041E4392E51E}" presName="parTrans" presStyleLbl="sibTrans2D1" presStyleIdx="0" presStyleCnt="7"/>
      <dgm:spPr/>
      <dgm:t>
        <a:bodyPr/>
        <a:lstStyle/>
        <a:p>
          <a:endParaRPr lang="fr-FR"/>
        </a:p>
      </dgm:t>
    </dgm:pt>
    <dgm:pt modelId="{C36A42E1-BA91-4E47-B26A-022A82C87076}" type="pres">
      <dgm:prSet presAssocID="{5E9DFCFE-8035-47FF-8737-041E4392E51E}" presName="connectorText" presStyleLbl="sibTrans2D1" presStyleIdx="0" presStyleCnt="7"/>
      <dgm:spPr/>
      <dgm:t>
        <a:bodyPr/>
        <a:lstStyle/>
        <a:p>
          <a:endParaRPr lang="fr-FR"/>
        </a:p>
      </dgm:t>
    </dgm:pt>
    <dgm:pt modelId="{15FE29C2-5BA5-4DFC-BAC0-77F2915FA520}" type="pres">
      <dgm:prSet presAssocID="{D15BCD82-54F2-4B53-AD5B-FCD43A008746}" presName="node" presStyleLbl="node1" presStyleIdx="0" presStyleCnt="7" custScaleY="37304" custRadScaleRad="75157" custRadScaleInc="349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1A927CB-9F4B-4F29-AD07-9974F3A6F2F9}" type="pres">
      <dgm:prSet presAssocID="{FC2CD8C7-22DE-4FD8-BE5C-B5EFF3818DD1}" presName="parTrans" presStyleLbl="sibTrans2D1" presStyleIdx="1" presStyleCnt="7"/>
      <dgm:spPr/>
      <dgm:t>
        <a:bodyPr/>
        <a:lstStyle/>
        <a:p>
          <a:endParaRPr lang="fr-FR"/>
        </a:p>
      </dgm:t>
    </dgm:pt>
    <dgm:pt modelId="{327B7C4E-C444-4ED2-92AB-EFA2130B78B5}" type="pres">
      <dgm:prSet presAssocID="{FC2CD8C7-22DE-4FD8-BE5C-B5EFF3818DD1}" presName="connectorText" presStyleLbl="sibTrans2D1" presStyleIdx="1" presStyleCnt="7"/>
      <dgm:spPr/>
      <dgm:t>
        <a:bodyPr/>
        <a:lstStyle/>
        <a:p>
          <a:endParaRPr lang="fr-FR"/>
        </a:p>
      </dgm:t>
    </dgm:pt>
    <dgm:pt modelId="{7FD38485-6BD0-444D-A652-5E06AE00A9E5}" type="pres">
      <dgm:prSet presAssocID="{7D5AD727-B52D-4C15-8F81-ECF40C366E06}" presName="node" presStyleLbl="node1" presStyleIdx="1" presStyleCnt="7" custScaleY="45131" custRadScaleRad="101072" custRadScaleInc="3985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6098039-CBAF-478E-849E-420E970445A4}" type="pres">
      <dgm:prSet presAssocID="{7B81B71B-46D0-4A6D-830C-D40787DA03E8}" presName="parTrans" presStyleLbl="sibTrans2D1" presStyleIdx="2" presStyleCnt="7"/>
      <dgm:spPr/>
      <dgm:t>
        <a:bodyPr/>
        <a:lstStyle/>
        <a:p>
          <a:endParaRPr lang="fr-FR"/>
        </a:p>
      </dgm:t>
    </dgm:pt>
    <dgm:pt modelId="{01C07FA7-6127-46B1-A25D-7D27D71C42AE}" type="pres">
      <dgm:prSet presAssocID="{7B81B71B-46D0-4A6D-830C-D40787DA03E8}" presName="connectorText" presStyleLbl="sibTrans2D1" presStyleIdx="2" presStyleCnt="7"/>
      <dgm:spPr/>
      <dgm:t>
        <a:bodyPr/>
        <a:lstStyle/>
        <a:p>
          <a:endParaRPr lang="fr-FR"/>
        </a:p>
      </dgm:t>
    </dgm:pt>
    <dgm:pt modelId="{FAA93E91-15D2-48FB-9F1C-1C1D6FCB396A}" type="pres">
      <dgm:prSet presAssocID="{CCC2B308-0DFF-4091-B48B-803AE41778E3}" presName="node" presStyleLbl="node1" presStyleIdx="2" presStyleCnt="7" custScaleY="4608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DFFE085-0465-4C9C-91D0-B8BC9794280B}" type="pres">
      <dgm:prSet presAssocID="{DB17F1C1-8100-4A84-9268-85BC9401DCC5}" presName="parTrans" presStyleLbl="sibTrans2D1" presStyleIdx="3" presStyleCnt="7"/>
      <dgm:spPr/>
      <dgm:t>
        <a:bodyPr/>
        <a:lstStyle/>
        <a:p>
          <a:endParaRPr lang="fr-FR"/>
        </a:p>
      </dgm:t>
    </dgm:pt>
    <dgm:pt modelId="{80B1C042-E483-4375-8C28-86D3502EDF84}" type="pres">
      <dgm:prSet presAssocID="{DB17F1C1-8100-4A84-9268-85BC9401DCC5}" presName="connectorText" presStyleLbl="sibTrans2D1" presStyleIdx="3" presStyleCnt="7"/>
      <dgm:spPr/>
      <dgm:t>
        <a:bodyPr/>
        <a:lstStyle/>
        <a:p>
          <a:endParaRPr lang="fr-FR"/>
        </a:p>
      </dgm:t>
    </dgm:pt>
    <dgm:pt modelId="{57029F2B-C901-4E73-B66B-D494F113F112}" type="pres">
      <dgm:prSet presAssocID="{FB167E6D-95F4-486A-9684-49CF8F1EDC35}" presName="node" presStyleLbl="node1" presStyleIdx="3" presStyleCnt="7" custScaleY="38921" custRadScaleRad="87823" custRadScaleInc="-4708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B595E4D-B805-4A4A-88B2-DF5095B26C26}" type="pres">
      <dgm:prSet presAssocID="{3EB26ABE-F2BD-4028-99EC-F1E8582BA826}" presName="parTrans" presStyleLbl="sibTrans2D1" presStyleIdx="4" presStyleCnt="7"/>
      <dgm:spPr/>
      <dgm:t>
        <a:bodyPr/>
        <a:lstStyle/>
        <a:p>
          <a:endParaRPr lang="fr-FR"/>
        </a:p>
      </dgm:t>
    </dgm:pt>
    <dgm:pt modelId="{63F394C0-7139-45BF-B22D-425E9C732477}" type="pres">
      <dgm:prSet presAssocID="{3EB26ABE-F2BD-4028-99EC-F1E8582BA826}" presName="connectorText" presStyleLbl="sibTrans2D1" presStyleIdx="4" presStyleCnt="7"/>
      <dgm:spPr/>
      <dgm:t>
        <a:bodyPr/>
        <a:lstStyle/>
        <a:p>
          <a:endParaRPr lang="fr-FR"/>
        </a:p>
      </dgm:t>
    </dgm:pt>
    <dgm:pt modelId="{CDF56BA1-CC1C-4AF6-9FD5-5ECAD45B1E19}" type="pres">
      <dgm:prSet presAssocID="{AF54BFE1-C9F7-4646-9391-D6163A259868}" presName="node" presStyleLbl="node1" presStyleIdx="4" presStyleCnt="7" custScaleY="38921" custRadScaleRad="82406" custRadScaleInc="270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2EA049D-F3DB-461A-959D-8698A61CDADA}" type="pres">
      <dgm:prSet presAssocID="{5B9EB4C0-1E68-48AE-AF26-3DE02EFE5D06}" presName="parTrans" presStyleLbl="sibTrans2D1" presStyleIdx="5" presStyleCnt="7"/>
      <dgm:spPr/>
      <dgm:t>
        <a:bodyPr/>
        <a:lstStyle/>
        <a:p>
          <a:endParaRPr lang="fr-FR"/>
        </a:p>
      </dgm:t>
    </dgm:pt>
    <dgm:pt modelId="{88188D4A-CCE1-4990-A9B4-FA0168379059}" type="pres">
      <dgm:prSet presAssocID="{5B9EB4C0-1E68-48AE-AF26-3DE02EFE5D06}" presName="connectorText" presStyleLbl="sibTrans2D1" presStyleIdx="5" presStyleCnt="7"/>
      <dgm:spPr/>
      <dgm:t>
        <a:bodyPr/>
        <a:lstStyle/>
        <a:p>
          <a:endParaRPr lang="fr-FR"/>
        </a:p>
      </dgm:t>
    </dgm:pt>
    <dgm:pt modelId="{49BFCD7E-D52E-418B-850F-E0FEDBDC3C1A}" type="pres">
      <dgm:prSet presAssocID="{62C52E52-C1AD-47B5-9DB2-222920B632D5}" presName="node" presStyleLbl="node1" presStyleIdx="5" presStyleCnt="7" custScaleY="34519" custRadScaleRad="96248" custRadScaleInc="-198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73A92E1-6647-4ED8-BAB6-78EC34CB8AD1}" type="pres">
      <dgm:prSet presAssocID="{51BD329E-6830-43BB-B09C-E770653834F2}" presName="parTrans" presStyleLbl="sibTrans2D1" presStyleIdx="6" presStyleCnt="7"/>
      <dgm:spPr/>
      <dgm:t>
        <a:bodyPr/>
        <a:lstStyle/>
        <a:p>
          <a:endParaRPr lang="fr-FR"/>
        </a:p>
      </dgm:t>
    </dgm:pt>
    <dgm:pt modelId="{644D3658-E40F-435C-8159-E49BEEDB7CAC}" type="pres">
      <dgm:prSet presAssocID="{51BD329E-6830-43BB-B09C-E770653834F2}" presName="connectorText" presStyleLbl="sibTrans2D1" presStyleIdx="6" presStyleCnt="7"/>
      <dgm:spPr/>
      <dgm:t>
        <a:bodyPr/>
        <a:lstStyle/>
        <a:p>
          <a:endParaRPr lang="fr-FR"/>
        </a:p>
      </dgm:t>
    </dgm:pt>
    <dgm:pt modelId="{0898BD1C-0D41-48F1-BA11-A3086BB4EAB8}" type="pres">
      <dgm:prSet presAssocID="{429AED82-4220-4FA6-BFD1-9BFC6D52522A}" presName="node" presStyleLbl="node1" presStyleIdx="6" presStyleCnt="7" custScaleY="44898" custRadScaleRad="95987" custRadScaleInc="-3322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B9D6484-9762-489A-A018-62AC55E20A90}" type="presOf" srcId="{EAC09F0B-262C-4FC1-B4B2-6CE1041716FF}" destId="{27F82ACC-B48B-4BAF-B8F5-E19DE7EFBFE6}" srcOrd="0" destOrd="0" presId="urn:microsoft.com/office/officeart/2005/8/layout/radial5"/>
    <dgm:cxn modelId="{328D04D4-454C-4D80-BAE8-80E14F1A6E1C}" type="presOf" srcId="{DB17F1C1-8100-4A84-9268-85BC9401DCC5}" destId="{80B1C042-E483-4375-8C28-86D3502EDF84}" srcOrd="1" destOrd="0" presId="urn:microsoft.com/office/officeart/2005/8/layout/radial5"/>
    <dgm:cxn modelId="{9AE4555C-1BCE-4710-846A-3E55ED13E17F}" type="presOf" srcId="{FB167E6D-95F4-486A-9684-49CF8F1EDC35}" destId="{57029F2B-C901-4E73-B66B-D494F113F112}" srcOrd="0" destOrd="0" presId="urn:microsoft.com/office/officeart/2005/8/layout/radial5"/>
    <dgm:cxn modelId="{7DF02CA6-7569-4BCC-9DEE-B7FCFFB3CDA2}" type="presOf" srcId="{3EB26ABE-F2BD-4028-99EC-F1E8582BA826}" destId="{DB595E4D-B805-4A4A-88B2-DF5095B26C26}" srcOrd="0" destOrd="0" presId="urn:microsoft.com/office/officeart/2005/8/layout/radial5"/>
    <dgm:cxn modelId="{0E3DBAB9-8A9E-4151-A510-B64BB5DEF846}" type="presOf" srcId="{FC2CD8C7-22DE-4FD8-BE5C-B5EFF3818DD1}" destId="{B1A927CB-9F4B-4F29-AD07-9974F3A6F2F9}" srcOrd="0" destOrd="0" presId="urn:microsoft.com/office/officeart/2005/8/layout/radial5"/>
    <dgm:cxn modelId="{F1F52530-2588-4ADC-84CA-48D0BC728A4A}" type="presOf" srcId="{7B81B71B-46D0-4A6D-830C-D40787DA03E8}" destId="{56098039-CBAF-478E-849E-420E970445A4}" srcOrd="0" destOrd="0" presId="urn:microsoft.com/office/officeart/2005/8/layout/radial5"/>
    <dgm:cxn modelId="{D3462101-1D12-41E8-AE45-EAB0A1B71C2E}" type="presOf" srcId="{7D5AD727-B52D-4C15-8F81-ECF40C366E06}" destId="{7FD38485-6BD0-444D-A652-5E06AE00A9E5}" srcOrd="0" destOrd="0" presId="urn:microsoft.com/office/officeart/2005/8/layout/radial5"/>
    <dgm:cxn modelId="{6D0B7F88-6B38-4399-AE69-CAC866F7F964}" type="presOf" srcId="{5B9EB4C0-1E68-48AE-AF26-3DE02EFE5D06}" destId="{92EA049D-F3DB-461A-959D-8698A61CDADA}" srcOrd="0" destOrd="0" presId="urn:microsoft.com/office/officeart/2005/8/layout/radial5"/>
    <dgm:cxn modelId="{28593B54-6CAA-46DD-A60F-B65FBE49C607}" srcId="{CC7A09D6-CF51-4503-A499-AEF2F86A612F}" destId="{62C52E52-C1AD-47B5-9DB2-222920B632D5}" srcOrd="5" destOrd="0" parTransId="{5B9EB4C0-1E68-48AE-AF26-3DE02EFE5D06}" sibTransId="{E35DC3D1-23F4-46B8-A668-702D0A5F3BA7}"/>
    <dgm:cxn modelId="{C11749B2-4461-4901-B8F3-9F0A9280E0E3}" type="presOf" srcId="{5E9DFCFE-8035-47FF-8737-041E4392E51E}" destId="{A2FC416A-EBC7-46CE-8A00-5E59C50D8257}" srcOrd="0" destOrd="0" presId="urn:microsoft.com/office/officeart/2005/8/layout/radial5"/>
    <dgm:cxn modelId="{20C0B18A-0934-4C2F-9B2C-BCDC133AE3F0}" type="presOf" srcId="{7B81B71B-46D0-4A6D-830C-D40787DA03E8}" destId="{01C07FA7-6127-46B1-A25D-7D27D71C42AE}" srcOrd="1" destOrd="0" presId="urn:microsoft.com/office/officeart/2005/8/layout/radial5"/>
    <dgm:cxn modelId="{A174C8CD-7127-4031-AA10-920DFB100133}" type="presOf" srcId="{429AED82-4220-4FA6-BFD1-9BFC6D52522A}" destId="{0898BD1C-0D41-48F1-BA11-A3086BB4EAB8}" srcOrd="0" destOrd="0" presId="urn:microsoft.com/office/officeart/2005/8/layout/radial5"/>
    <dgm:cxn modelId="{0359A209-85E5-4631-82A3-C1A054F73892}" type="presOf" srcId="{AF54BFE1-C9F7-4646-9391-D6163A259868}" destId="{CDF56BA1-CC1C-4AF6-9FD5-5ECAD45B1E19}" srcOrd="0" destOrd="0" presId="urn:microsoft.com/office/officeart/2005/8/layout/radial5"/>
    <dgm:cxn modelId="{C0F3508B-F94D-4974-A5C9-20089ED5404E}" type="presOf" srcId="{62C52E52-C1AD-47B5-9DB2-222920B632D5}" destId="{49BFCD7E-D52E-418B-850F-E0FEDBDC3C1A}" srcOrd="0" destOrd="0" presId="urn:microsoft.com/office/officeart/2005/8/layout/radial5"/>
    <dgm:cxn modelId="{7F2A7CCF-8E7C-4FEE-A2B1-5C49B8BBFA30}" type="presOf" srcId="{5E9DFCFE-8035-47FF-8737-041E4392E51E}" destId="{C36A42E1-BA91-4E47-B26A-022A82C87076}" srcOrd="1" destOrd="0" presId="urn:microsoft.com/office/officeart/2005/8/layout/radial5"/>
    <dgm:cxn modelId="{57D0446D-082A-40E7-A52A-213E78D1C776}" type="presOf" srcId="{5B9EB4C0-1E68-48AE-AF26-3DE02EFE5D06}" destId="{88188D4A-CCE1-4990-A9B4-FA0168379059}" srcOrd="1" destOrd="0" presId="urn:microsoft.com/office/officeart/2005/8/layout/radial5"/>
    <dgm:cxn modelId="{69DBF3AA-50E3-4C2F-93BC-81D38815D9F2}" srcId="{CC7A09D6-CF51-4503-A499-AEF2F86A612F}" destId="{D15BCD82-54F2-4B53-AD5B-FCD43A008746}" srcOrd="0" destOrd="0" parTransId="{5E9DFCFE-8035-47FF-8737-041E4392E51E}" sibTransId="{D82A9993-BEF0-4F2B-A0FE-323133071D30}"/>
    <dgm:cxn modelId="{C5A8998D-2D5F-49EE-B361-648C0423C1DA}" type="presOf" srcId="{DB17F1C1-8100-4A84-9268-85BC9401DCC5}" destId="{1DFFE085-0465-4C9C-91D0-B8BC9794280B}" srcOrd="0" destOrd="0" presId="urn:microsoft.com/office/officeart/2005/8/layout/radial5"/>
    <dgm:cxn modelId="{BA3E3BF1-3585-4CFA-A2C3-1D50C9F18DB6}" type="presOf" srcId="{FC2CD8C7-22DE-4FD8-BE5C-B5EFF3818DD1}" destId="{327B7C4E-C444-4ED2-92AB-EFA2130B78B5}" srcOrd="1" destOrd="0" presId="urn:microsoft.com/office/officeart/2005/8/layout/radial5"/>
    <dgm:cxn modelId="{5FD8A590-A627-49F6-8CDB-A9E80CDFDDAC}" type="presOf" srcId="{D15BCD82-54F2-4B53-AD5B-FCD43A008746}" destId="{15FE29C2-5BA5-4DFC-BAC0-77F2915FA520}" srcOrd="0" destOrd="0" presId="urn:microsoft.com/office/officeart/2005/8/layout/radial5"/>
    <dgm:cxn modelId="{738194C6-EC65-440B-ACBA-EA2A0BF276CE}" srcId="{CC7A09D6-CF51-4503-A499-AEF2F86A612F}" destId="{AF54BFE1-C9F7-4646-9391-D6163A259868}" srcOrd="4" destOrd="0" parTransId="{3EB26ABE-F2BD-4028-99EC-F1E8582BA826}" sibTransId="{7568927D-FC3D-42AA-B1C2-779A2F90BA1A}"/>
    <dgm:cxn modelId="{A2BEC598-FE8B-4C64-832D-EFF2E6F316C2}" srcId="{CC7A09D6-CF51-4503-A499-AEF2F86A612F}" destId="{429AED82-4220-4FA6-BFD1-9BFC6D52522A}" srcOrd="6" destOrd="0" parTransId="{51BD329E-6830-43BB-B09C-E770653834F2}" sibTransId="{3D00A040-3661-4F05-9AED-3F7171D38CC8}"/>
    <dgm:cxn modelId="{36EA8AA1-3787-438A-B12C-7497065248DC}" type="presOf" srcId="{CCC2B308-0DFF-4091-B48B-803AE41778E3}" destId="{FAA93E91-15D2-48FB-9F1C-1C1D6FCB396A}" srcOrd="0" destOrd="0" presId="urn:microsoft.com/office/officeart/2005/8/layout/radial5"/>
    <dgm:cxn modelId="{06F77691-4154-4D63-8C04-D73E8F8B34FA}" type="presOf" srcId="{CC7A09D6-CF51-4503-A499-AEF2F86A612F}" destId="{DF09870F-F5ED-4920-B7E1-9F0D91D7F1CD}" srcOrd="0" destOrd="0" presId="urn:microsoft.com/office/officeart/2005/8/layout/radial5"/>
    <dgm:cxn modelId="{9B22C6CD-3D1B-4DDE-AE75-083131893F2D}" srcId="{EAC09F0B-262C-4FC1-B4B2-6CE1041716FF}" destId="{CC7A09D6-CF51-4503-A499-AEF2F86A612F}" srcOrd="0" destOrd="0" parTransId="{6C9F694C-4D87-42C9-A17F-036DA80877D9}" sibTransId="{E04762FD-5F95-45CE-AE4B-76F0F4EDD05D}"/>
    <dgm:cxn modelId="{149DB207-923A-4655-AD15-AED99E1D0609}" type="presOf" srcId="{3EB26ABE-F2BD-4028-99EC-F1E8582BA826}" destId="{63F394C0-7139-45BF-B22D-425E9C732477}" srcOrd="1" destOrd="0" presId="urn:microsoft.com/office/officeart/2005/8/layout/radial5"/>
    <dgm:cxn modelId="{1F6E322F-7A32-46B3-8384-36E159BC6A7B}" srcId="{CC7A09D6-CF51-4503-A499-AEF2F86A612F}" destId="{7D5AD727-B52D-4C15-8F81-ECF40C366E06}" srcOrd="1" destOrd="0" parTransId="{FC2CD8C7-22DE-4FD8-BE5C-B5EFF3818DD1}" sibTransId="{92842FD9-58C7-469D-B912-ED30619B3461}"/>
    <dgm:cxn modelId="{EDE851F5-EECF-41D5-A859-0BED15D98140}" srcId="{CC7A09D6-CF51-4503-A499-AEF2F86A612F}" destId="{FB167E6D-95F4-486A-9684-49CF8F1EDC35}" srcOrd="3" destOrd="0" parTransId="{DB17F1C1-8100-4A84-9268-85BC9401DCC5}" sibTransId="{CF9EB4C0-46C5-472F-847A-42C49CDB749A}"/>
    <dgm:cxn modelId="{A1F301B4-1190-4C43-8908-2959AB824ABF}" type="presOf" srcId="{51BD329E-6830-43BB-B09C-E770653834F2}" destId="{644D3658-E40F-435C-8159-E49BEEDB7CAC}" srcOrd="1" destOrd="0" presId="urn:microsoft.com/office/officeart/2005/8/layout/radial5"/>
    <dgm:cxn modelId="{15F517FA-77CA-4F5F-90CF-4C6DBBF2B577}" type="presOf" srcId="{51BD329E-6830-43BB-B09C-E770653834F2}" destId="{D73A92E1-6647-4ED8-BAB6-78EC34CB8AD1}" srcOrd="0" destOrd="0" presId="urn:microsoft.com/office/officeart/2005/8/layout/radial5"/>
    <dgm:cxn modelId="{E293F5C5-9FA2-4796-846E-318452D9245E}" srcId="{CC7A09D6-CF51-4503-A499-AEF2F86A612F}" destId="{CCC2B308-0DFF-4091-B48B-803AE41778E3}" srcOrd="2" destOrd="0" parTransId="{7B81B71B-46D0-4A6D-830C-D40787DA03E8}" sibTransId="{86F0E311-87DC-4734-807F-C04DD816D27D}"/>
    <dgm:cxn modelId="{079DEB35-52B8-4894-B2EF-7AC62B5AB911}" type="presParOf" srcId="{27F82ACC-B48B-4BAF-B8F5-E19DE7EFBFE6}" destId="{DF09870F-F5ED-4920-B7E1-9F0D91D7F1CD}" srcOrd="0" destOrd="0" presId="urn:microsoft.com/office/officeart/2005/8/layout/radial5"/>
    <dgm:cxn modelId="{3CFCE81B-6E56-4F4A-A379-FCB7134B90CB}" type="presParOf" srcId="{27F82ACC-B48B-4BAF-B8F5-E19DE7EFBFE6}" destId="{A2FC416A-EBC7-46CE-8A00-5E59C50D8257}" srcOrd="1" destOrd="0" presId="urn:microsoft.com/office/officeart/2005/8/layout/radial5"/>
    <dgm:cxn modelId="{24B291DD-BB24-42EA-9CCC-4CC5A1ABC878}" type="presParOf" srcId="{A2FC416A-EBC7-46CE-8A00-5E59C50D8257}" destId="{C36A42E1-BA91-4E47-B26A-022A82C87076}" srcOrd="0" destOrd="0" presId="urn:microsoft.com/office/officeart/2005/8/layout/radial5"/>
    <dgm:cxn modelId="{F73ADD1D-3C1E-40A4-A40A-9F4A3318B004}" type="presParOf" srcId="{27F82ACC-B48B-4BAF-B8F5-E19DE7EFBFE6}" destId="{15FE29C2-5BA5-4DFC-BAC0-77F2915FA520}" srcOrd="2" destOrd="0" presId="urn:microsoft.com/office/officeart/2005/8/layout/radial5"/>
    <dgm:cxn modelId="{D2903570-A5F1-4BCE-A4E8-A842A5638AB4}" type="presParOf" srcId="{27F82ACC-B48B-4BAF-B8F5-E19DE7EFBFE6}" destId="{B1A927CB-9F4B-4F29-AD07-9974F3A6F2F9}" srcOrd="3" destOrd="0" presId="urn:microsoft.com/office/officeart/2005/8/layout/radial5"/>
    <dgm:cxn modelId="{38309EBD-2666-43E2-A48E-5007C738C68B}" type="presParOf" srcId="{B1A927CB-9F4B-4F29-AD07-9974F3A6F2F9}" destId="{327B7C4E-C444-4ED2-92AB-EFA2130B78B5}" srcOrd="0" destOrd="0" presId="urn:microsoft.com/office/officeart/2005/8/layout/radial5"/>
    <dgm:cxn modelId="{90C09E65-63EA-4D74-BAA9-9D765BAF3904}" type="presParOf" srcId="{27F82ACC-B48B-4BAF-B8F5-E19DE7EFBFE6}" destId="{7FD38485-6BD0-444D-A652-5E06AE00A9E5}" srcOrd="4" destOrd="0" presId="urn:microsoft.com/office/officeart/2005/8/layout/radial5"/>
    <dgm:cxn modelId="{0205A986-3EFA-4429-8818-A7B2E4ABB302}" type="presParOf" srcId="{27F82ACC-B48B-4BAF-B8F5-E19DE7EFBFE6}" destId="{56098039-CBAF-478E-849E-420E970445A4}" srcOrd="5" destOrd="0" presId="urn:microsoft.com/office/officeart/2005/8/layout/radial5"/>
    <dgm:cxn modelId="{1283E05B-E8B5-4363-A6CE-EEA53B72247F}" type="presParOf" srcId="{56098039-CBAF-478E-849E-420E970445A4}" destId="{01C07FA7-6127-46B1-A25D-7D27D71C42AE}" srcOrd="0" destOrd="0" presId="urn:microsoft.com/office/officeart/2005/8/layout/radial5"/>
    <dgm:cxn modelId="{A20007DE-CED9-480A-B914-C705CAF72003}" type="presParOf" srcId="{27F82ACC-B48B-4BAF-B8F5-E19DE7EFBFE6}" destId="{FAA93E91-15D2-48FB-9F1C-1C1D6FCB396A}" srcOrd="6" destOrd="0" presId="urn:microsoft.com/office/officeart/2005/8/layout/radial5"/>
    <dgm:cxn modelId="{1ABCCB63-A403-44E1-97AD-91754CA8FE0F}" type="presParOf" srcId="{27F82ACC-B48B-4BAF-B8F5-E19DE7EFBFE6}" destId="{1DFFE085-0465-4C9C-91D0-B8BC9794280B}" srcOrd="7" destOrd="0" presId="urn:microsoft.com/office/officeart/2005/8/layout/radial5"/>
    <dgm:cxn modelId="{16D082FD-3B2D-4612-A08E-BECB90490E3F}" type="presParOf" srcId="{1DFFE085-0465-4C9C-91D0-B8BC9794280B}" destId="{80B1C042-E483-4375-8C28-86D3502EDF84}" srcOrd="0" destOrd="0" presId="urn:microsoft.com/office/officeart/2005/8/layout/radial5"/>
    <dgm:cxn modelId="{CBFAF7EA-5D64-4A64-89FB-FF06F168288F}" type="presParOf" srcId="{27F82ACC-B48B-4BAF-B8F5-E19DE7EFBFE6}" destId="{57029F2B-C901-4E73-B66B-D494F113F112}" srcOrd="8" destOrd="0" presId="urn:microsoft.com/office/officeart/2005/8/layout/radial5"/>
    <dgm:cxn modelId="{D538C01A-8645-46D3-A3A0-DCC7EF3C5484}" type="presParOf" srcId="{27F82ACC-B48B-4BAF-B8F5-E19DE7EFBFE6}" destId="{DB595E4D-B805-4A4A-88B2-DF5095B26C26}" srcOrd="9" destOrd="0" presId="urn:microsoft.com/office/officeart/2005/8/layout/radial5"/>
    <dgm:cxn modelId="{6FC72287-56DE-4063-A19E-2B13DE25BE77}" type="presParOf" srcId="{DB595E4D-B805-4A4A-88B2-DF5095B26C26}" destId="{63F394C0-7139-45BF-B22D-425E9C732477}" srcOrd="0" destOrd="0" presId="urn:microsoft.com/office/officeart/2005/8/layout/radial5"/>
    <dgm:cxn modelId="{9B9337F4-BFB5-4175-96EE-E1734670C496}" type="presParOf" srcId="{27F82ACC-B48B-4BAF-B8F5-E19DE7EFBFE6}" destId="{CDF56BA1-CC1C-4AF6-9FD5-5ECAD45B1E19}" srcOrd="10" destOrd="0" presId="urn:microsoft.com/office/officeart/2005/8/layout/radial5"/>
    <dgm:cxn modelId="{CAC96845-52FC-4ACE-9428-0FB8AECB2F77}" type="presParOf" srcId="{27F82ACC-B48B-4BAF-B8F5-E19DE7EFBFE6}" destId="{92EA049D-F3DB-461A-959D-8698A61CDADA}" srcOrd="11" destOrd="0" presId="urn:microsoft.com/office/officeart/2005/8/layout/radial5"/>
    <dgm:cxn modelId="{67687D88-5BBF-4A84-90E4-CD7E58621D33}" type="presParOf" srcId="{92EA049D-F3DB-461A-959D-8698A61CDADA}" destId="{88188D4A-CCE1-4990-A9B4-FA0168379059}" srcOrd="0" destOrd="0" presId="urn:microsoft.com/office/officeart/2005/8/layout/radial5"/>
    <dgm:cxn modelId="{5914B86E-7DEB-4A84-9879-750D78D81043}" type="presParOf" srcId="{27F82ACC-B48B-4BAF-B8F5-E19DE7EFBFE6}" destId="{49BFCD7E-D52E-418B-850F-E0FEDBDC3C1A}" srcOrd="12" destOrd="0" presId="urn:microsoft.com/office/officeart/2005/8/layout/radial5"/>
    <dgm:cxn modelId="{85D59ABE-46D6-4C40-80BF-921C4BE1F67F}" type="presParOf" srcId="{27F82ACC-B48B-4BAF-B8F5-E19DE7EFBFE6}" destId="{D73A92E1-6647-4ED8-BAB6-78EC34CB8AD1}" srcOrd="13" destOrd="0" presId="urn:microsoft.com/office/officeart/2005/8/layout/radial5"/>
    <dgm:cxn modelId="{315F39A1-6B89-46AD-A38C-C72F9402951A}" type="presParOf" srcId="{D73A92E1-6647-4ED8-BAB6-78EC34CB8AD1}" destId="{644D3658-E40F-435C-8159-E49BEEDB7CAC}" srcOrd="0" destOrd="0" presId="urn:microsoft.com/office/officeart/2005/8/layout/radial5"/>
    <dgm:cxn modelId="{FE5E7199-D951-4722-85B9-6E3EDCE73104}" type="presParOf" srcId="{27F82ACC-B48B-4BAF-B8F5-E19DE7EFBFE6}" destId="{0898BD1C-0D41-48F1-BA11-A3086BB4EAB8}" srcOrd="1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09870F-F5ED-4920-B7E1-9F0D91D7F1CD}">
      <dsp:nvSpPr>
        <dsp:cNvPr id="0" name=""/>
        <dsp:cNvSpPr/>
      </dsp:nvSpPr>
      <dsp:spPr>
        <a:xfrm>
          <a:off x="2924185" y="2376261"/>
          <a:ext cx="1520108" cy="711836"/>
        </a:xfrm>
        <a:prstGeom prst="ellipse">
          <a:avLst/>
        </a:prstGeom>
        <a:gradFill rotWithShape="1">
          <a:gsLst>
            <a:gs pos="0">
              <a:schemeClr val="accent1">
                <a:tint val="65000"/>
                <a:satMod val="270000"/>
              </a:schemeClr>
            </a:gs>
            <a:gs pos="25000">
              <a:schemeClr val="accent1">
                <a:tint val="60000"/>
                <a:satMod val="300000"/>
              </a:schemeClr>
            </a:gs>
            <a:gs pos="100000">
              <a:schemeClr val="accent1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Compétences</a:t>
          </a:r>
          <a:endParaRPr lang="fr-FR" sz="1200" kern="1200" dirty="0"/>
        </a:p>
      </dsp:txBody>
      <dsp:txXfrm>
        <a:off x="3146800" y="2480507"/>
        <a:ext cx="1074878" cy="503344"/>
      </dsp:txXfrm>
    </dsp:sp>
    <dsp:sp modelId="{A2FC416A-EBC7-46CE-8A00-5E59C50D8257}">
      <dsp:nvSpPr>
        <dsp:cNvPr id="0" name=""/>
        <dsp:cNvSpPr/>
      </dsp:nvSpPr>
      <dsp:spPr>
        <a:xfrm rot="16253861">
          <a:off x="3450452" y="1666895"/>
          <a:ext cx="492859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65000"/>
                <a:satMod val="270000"/>
              </a:schemeClr>
            </a:gs>
            <a:gs pos="25000">
              <a:schemeClr val="accent3">
                <a:tint val="60000"/>
                <a:satMod val="300000"/>
              </a:schemeClr>
            </a:gs>
            <a:gs pos="100000">
              <a:schemeClr val="accent3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3523223" y="1844182"/>
        <a:ext cx="345001" cy="310102"/>
      </dsp:txXfrm>
    </dsp:sp>
    <dsp:sp modelId="{15FE29C2-5BA5-4DFC-BAC0-77F2915FA520}">
      <dsp:nvSpPr>
        <dsp:cNvPr id="0" name=""/>
        <dsp:cNvSpPr/>
      </dsp:nvSpPr>
      <dsp:spPr>
        <a:xfrm>
          <a:off x="3024335" y="936110"/>
          <a:ext cx="1368097" cy="510355"/>
        </a:xfrm>
        <a:prstGeom prst="ellipse">
          <a:avLst/>
        </a:prstGeom>
        <a:gradFill rotWithShape="1">
          <a:gsLst>
            <a:gs pos="0">
              <a:schemeClr val="accent3">
                <a:tint val="65000"/>
                <a:satMod val="270000"/>
              </a:schemeClr>
            </a:gs>
            <a:gs pos="25000">
              <a:schemeClr val="accent3">
                <a:tint val="60000"/>
                <a:satMod val="300000"/>
              </a:schemeClr>
            </a:gs>
            <a:gs pos="100000">
              <a:schemeClr val="accent3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Concevoir</a:t>
          </a:r>
        </a:p>
      </dsp:txBody>
      <dsp:txXfrm>
        <a:off x="3224688" y="1010850"/>
        <a:ext cx="967391" cy="360875"/>
      </dsp:txXfrm>
    </dsp:sp>
    <dsp:sp modelId="{B1A927CB-9F4B-4F29-AD07-9974F3A6F2F9}">
      <dsp:nvSpPr>
        <dsp:cNvPr id="0" name=""/>
        <dsp:cNvSpPr/>
      </dsp:nvSpPr>
      <dsp:spPr>
        <a:xfrm rot="19900543">
          <a:off x="4345840" y="1973288"/>
          <a:ext cx="533870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65000"/>
                <a:satMod val="270000"/>
              </a:schemeClr>
            </a:gs>
            <a:gs pos="25000">
              <a:schemeClr val="accent3">
                <a:tint val="60000"/>
                <a:satMod val="300000"/>
              </a:schemeClr>
            </a:gs>
            <a:gs pos="100000">
              <a:schemeClr val="accent3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4355122" y="2113438"/>
        <a:ext cx="378819" cy="310102"/>
      </dsp:txXfrm>
    </dsp:sp>
    <dsp:sp modelId="{7FD38485-6BD0-444D-A652-5E06AE00A9E5}">
      <dsp:nvSpPr>
        <dsp:cNvPr id="0" name=""/>
        <dsp:cNvSpPr/>
      </dsp:nvSpPr>
      <dsp:spPr>
        <a:xfrm>
          <a:off x="4824531" y="1440158"/>
          <a:ext cx="1368097" cy="617436"/>
        </a:xfrm>
        <a:prstGeom prst="ellipse">
          <a:avLst/>
        </a:prstGeom>
        <a:gradFill rotWithShape="1">
          <a:gsLst>
            <a:gs pos="0">
              <a:schemeClr val="accent3">
                <a:tint val="65000"/>
                <a:satMod val="270000"/>
              </a:schemeClr>
            </a:gs>
            <a:gs pos="25000">
              <a:schemeClr val="accent3">
                <a:tint val="60000"/>
                <a:satMod val="300000"/>
              </a:schemeClr>
            </a:gs>
            <a:gs pos="100000">
              <a:schemeClr val="accent3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Réaliser</a:t>
          </a:r>
          <a:endParaRPr lang="fr-FR" sz="1200" kern="1200" dirty="0"/>
        </a:p>
      </dsp:txBody>
      <dsp:txXfrm>
        <a:off x="5024884" y="1530579"/>
        <a:ext cx="967391" cy="436594"/>
      </dsp:txXfrm>
    </dsp:sp>
    <dsp:sp modelId="{56098039-CBAF-478E-849E-420E970445A4}">
      <dsp:nvSpPr>
        <dsp:cNvPr id="0" name=""/>
        <dsp:cNvSpPr/>
      </dsp:nvSpPr>
      <dsp:spPr>
        <a:xfrm rot="771429">
          <a:off x="4517299" y="2707507"/>
          <a:ext cx="382096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65000"/>
                <a:satMod val="270000"/>
              </a:schemeClr>
            </a:gs>
            <a:gs pos="25000">
              <a:schemeClr val="accent3">
                <a:tint val="60000"/>
                <a:satMod val="300000"/>
              </a:schemeClr>
            </a:gs>
            <a:gs pos="100000">
              <a:schemeClr val="accent3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4518736" y="2798120"/>
        <a:ext cx="267467" cy="310102"/>
      </dsp:txXfrm>
    </dsp:sp>
    <dsp:sp modelId="{FAA93E91-15D2-48FB-9F1C-1C1D6FCB396A}">
      <dsp:nvSpPr>
        <dsp:cNvPr id="0" name=""/>
        <dsp:cNvSpPr/>
      </dsp:nvSpPr>
      <dsp:spPr>
        <a:xfrm>
          <a:off x="4999263" y="2873204"/>
          <a:ext cx="1368097" cy="630501"/>
        </a:xfrm>
        <a:prstGeom prst="ellipse">
          <a:avLst/>
        </a:prstGeom>
        <a:gradFill rotWithShape="1">
          <a:gsLst>
            <a:gs pos="0">
              <a:schemeClr val="accent3">
                <a:tint val="65000"/>
                <a:satMod val="270000"/>
              </a:schemeClr>
            </a:gs>
            <a:gs pos="25000">
              <a:schemeClr val="accent3">
                <a:tint val="60000"/>
                <a:satMod val="300000"/>
              </a:schemeClr>
            </a:gs>
            <a:gs pos="100000">
              <a:schemeClr val="accent3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Expérimenter</a:t>
          </a:r>
          <a:endParaRPr lang="fr-FR" sz="1200" kern="1200" dirty="0"/>
        </a:p>
      </dsp:txBody>
      <dsp:txXfrm>
        <a:off x="5199616" y="2965539"/>
        <a:ext cx="967391" cy="445831"/>
      </dsp:txXfrm>
    </dsp:sp>
    <dsp:sp modelId="{1DFFE085-0465-4C9C-91D0-B8BC9794280B}">
      <dsp:nvSpPr>
        <dsp:cNvPr id="0" name=""/>
        <dsp:cNvSpPr/>
      </dsp:nvSpPr>
      <dsp:spPr>
        <a:xfrm rot="3130689">
          <a:off x="3978089" y="3212328"/>
          <a:ext cx="558987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1">
                <a:tint val="65000"/>
                <a:satMod val="270000"/>
              </a:schemeClr>
            </a:gs>
            <a:gs pos="25000">
              <a:schemeClr val="accent1">
                <a:tint val="60000"/>
                <a:satMod val="300000"/>
              </a:schemeClr>
            </a:gs>
            <a:gs pos="100000">
              <a:schemeClr val="accent1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4008075" y="3254456"/>
        <a:ext cx="403936" cy="310102"/>
      </dsp:txXfrm>
    </dsp:sp>
    <dsp:sp modelId="{57029F2B-C901-4E73-B66B-D494F113F112}">
      <dsp:nvSpPr>
        <dsp:cNvPr id="0" name=""/>
        <dsp:cNvSpPr/>
      </dsp:nvSpPr>
      <dsp:spPr>
        <a:xfrm>
          <a:off x="4104453" y="3888427"/>
          <a:ext cx="1368097" cy="532477"/>
        </a:xfrm>
        <a:prstGeom prst="ellipse">
          <a:avLst/>
        </a:prstGeom>
        <a:gradFill rotWithShape="1">
          <a:gsLst>
            <a:gs pos="0">
              <a:schemeClr val="accent1">
                <a:tint val="65000"/>
                <a:satMod val="270000"/>
              </a:schemeClr>
            </a:gs>
            <a:gs pos="25000">
              <a:schemeClr val="accent1">
                <a:tint val="60000"/>
                <a:satMod val="300000"/>
              </a:schemeClr>
            </a:gs>
            <a:gs pos="100000">
              <a:schemeClr val="accent1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Analyser</a:t>
          </a:r>
        </a:p>
      </dsp:txBody>
      <dsp:txXfrm>
        <a:off x="4304806" y="3966406"/>
        <a:ext cx="967391" cy="376519"/>
      </dsp:txXfrm>
    </dsp:sp>
    <dsp:sp modelId="{DB595E4D-B805-4A4A-88B2-DF5095B26C26}">
      <dsp:nvSpPr>
        <dsp:cNvPr id="0" name=""/>
        <dsp:cNvSpPr/>
      </dsp:nvSpPr>
      <dsp:spPr>
        <a:xfrm rot="7359830">
          <a:off x="2950554" y="3213944"/>
          <a:ext cx="518312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1">
                <a:tint val="65000"/>
                <a:satMod val="270000"/>
              </a:schemeClr>
            </a:gs>
            <a:gs pos="25000">
              <a:schemeClr val="accent1">
                <a:tint val="60000"/>
                <a:satMod val="300000"/>
              </a:schemeClr>
            </a:gs>
            <a:gs pos="100000">
              <a:schemeClr val="accent1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 rot="10800000">
        <a:off x="3069921" y="3252046"/>
        <a:ext cx="363261" cy="310102"/>
      </dsp:txXfrm>
    </dsp:sp>
    <dsp:sp modelId="{CDF56BA1-CC1C-4AF6-9FD5-5ECAD45B1E19}">
      <dsp:nvSpPr>
        <dsp:cNvPr id="0" name=""/>
        <dsp:cNvSpPr/>
      </dsp:nvSpPr>
      <dsp:spPr>
        <a:xfrm>
          <a:off x="2088233" y="3888435"/>
          <a:ext cx="1368097" cy="532477"/>
        </a:xfrm>
        <a:prstGeom prst="ellipse">
          <a:avLst/>
        </a:prstGeom>
        <a:gradFill rotWithShape="1">
          <a:gsLst>
            <a:gs pos="0">
              <a:schemeClr val="accent1">
                <a:tint val="65000"/>
                <a:satMod val="270000"/>
              </a:schemeClr>
            </a:gs>
            <a:gs pos="25000">
              <a:schemeClr val="accent1">
                <a:tint val="60000"/>
                <a:satMod val="300000"/>
              </a:schemeClr>
            </a:gs>
            <a:gs pos="100000">
              <a:schemeClr val="accent1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Modéliser</a:t>
          </a:r>
        </a:p>
      </dsp:txBody>
      <dsp:txXfrm>
        <a:off x="2288586" y="3966414"/>
        <a:ext cx="967391" cy="376519"/>
      </dsp:txXfrm>
    </dsp:sp>
    <dsp:sp modelId="{92EA049D-F3DB-461A-959D-8698A61CDADA}">
      <dsp:nvSpPr>
        <dsp:cNvPr id="0" name=""/>
        <dsp:cNvSpPr/>
      </dsp:nvSpPr>
      <dsp:spPr>
        <a:xfrm rot="9997946">
          <a:off x="2492309" y="2713066"/>
          <a:ext cx="369814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1">
                <a:tint val="65000"/>
                <a:satMod val="270000"/>
              </a:schemeClr>
            </a:gs>
            <a:gs pos="25000">
              <a:schemeClr val="accent1">
                <a:tint val="60000"/>
                <a:satMod val="300000"/>
              </a:schemeClr>
            </a:gs>
            <a:gs pos="100000">
              <a:schemeClr val="accent1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 rot="10800000">
        <a:off x="2601750" y="2803608"/>
        <a:ext cx="258870" cy="310102"/>
      </dsp:txXfrm>
    </dsp:sp>
    <dsp:sp modelId="{49BFCD7E-D52E-418B-850F-E0FEDBDC3C1A}">
      <dsp:nvSpPr>
        <dsp:cNvPr id="0" name=""/>
        <dsp:cNvSpPr/>
      </dsp:nvSpPr>
      <dsp:spPr>
        <a:xfrm>
          <a:off x="1080112" y="2952332"/>
          <a:ext cx="1368097" cy="472253"/>
        </a:xfrm>
        <a:prstGeom prst="ellipse">
          <a:avLst/>
        </a:prstGeom>
        <a:gradFill rotWithShape="1">
          <a:gsLst>
            <a:gs pos="0">
              <a:schemeClr val="accent1">
                <a:tint val="65000"/>
                <a:satMod val="270000"/>
              </a:schemeClr>
            </a:gs>
            <a:gs pos="25000">
              <a:schemeClr val="accent1">
                <a:tint val="60000"/>
                <a:satMod val="300000"/>
              </a:schemeClr>
            </a:gs>
            <a:gs pos="100000">
              <a:schemeClr val="accent1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Résoudre</a:t>
          </a:r>
        </a:p>
      </dsp:txBody>
      <dsp:txXfrm>
        <a:off x="1280465" y="3021492"/>
        <a:ext cx="967391" cy="333933"/>
      </dsp:txXfrm>
    </dsp:sp>
    <dsp:sp modelId="{D73A92E1-6647-4ED8-BAB6-78EC34CB8AD1}">
      <dsp:nvSpPr>
        <dsp:cNvPr id="0" name=""/>
        <dsp:cNvSpPr/>
      </dsp:nvSpPr>
      <dsp:spPr>
        <a:xfrm rot="12601610">
          <a:off x="2568212" y="1971300"/>
          <a:ext cx="493359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65000"/>
                <a:satMod val="270000"/>
              </a:schemeClr>
            </a:gs>
            <a:gs pos="25000">
              <a:schemeClr val="accent3">
                <a:tint val="60000"/>
                <a:satMod val="300000"/>
              </a:schemeClr>
            </a:gs>
            <a:gs pos="100000">
              <a:schemeClr val="accent3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 rot="10800000">
        <a:off x="2706288" y="2111699"/>
        <a:ext cx="345351" cy="310102"/>
      </dsp:txXfrm>
    </dsp:sp>
    <dsp:sp modelId="{0898BD1C-0D41-48F1-BA11-A3086BB4EAB8}">
      <dsp:nvSpPr>
        <dsp:cNvPr id="0" name=""/>
        <dsp:cNvSpPr/>
      </dsp:nvSpPr>
      <dsp:spPr>
        <a:xfrm>
          <a:off x="1296144" y="1440159"/>
          <a:ext cx="1368097" cy="614248"/>
        </a:xfrm>
        <a:prstGeom prst="ellipse">
          <a:avLst/>
        </a:prstGeom>
        <a:gradFill rotWithShape="1">
          <a:gsLst>
            <a:gs pos="0">
              <a:schemeClr val="accent3">
                <a:tint val="65000"/>
                <a:satMod val="270000"/>
              </a:schemeClr>
            </a:gs>
            <a:gs pos="25000">
              <a:schemeClr val="accent3">
                <a:tint val="60000"/>
                <a:satMod val="300000"/>
              </a:schemeClr>
            </a:gs>
            <a:gs pos="100000">
              <a:schemeClr val="accent3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Communiquer</a:t>
          </a:r>
        </a:p>
      </dsp:txBody>
      <dsp:txXfrm>
        <a:off x="1496497" y="1530114"/>
        <a:ext cx="967391" cy="4343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7939608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  <p:sp>
        <p:nvSpPr>
          <p:cNvPr id="7" name="Rectangle 7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  <a:extLst/>
          </a:lstStyle>
          <a:p>
            <a:fld id="{256D3EEF-DE4E-429D-8EC4-DDC531AFF587}" type="slidenum">
              <a:rPr smtClean="0">
                <a:solidFill>
                  <a:prstClr val="white"/>
                </a:solidFill>
              </a:rPr>
              <a:pPr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9" name="Rectangl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539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Haut, 2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301752" y="609600"/>
            <a:ext cx="8074152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3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19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20" name="Rectangle 2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3512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9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3" name="Rectangle 2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27" name="Rectangle 2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8" name="Rectangle 28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9187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1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8" name="Rectangle 11"/>
          <p:cNvSpPr>
            <a:spLocks noGrp="1"/>
          </p:cNvSpPr>
          <p:nvPr>
            <p:ph sz="quarter" idx="16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18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20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1" name="Rectangle 21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1907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3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5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0" name="Rectangle 11"/>
          <p:cNvSpPr>
            <a:spLocks noGrp="1"/>
          </p:cNvSpPr>
          <p:nvPr>
            <p:ph sz="quarter" idx="16"/>
          </p:nvPr>
        </p:nvSpPr>
        <p:spPr>
          <a:xfrm>
            <a:off x="3048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17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8"/>
          </p:nvPr>
        </p:nvSpPr>
        <p:spPr>
          <a:xfrm>
            <a:off x="3017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0"/>
          </p:nvPr>
        </p:nvSpPr>
        <p:spPr>
          <a:xfrm>
            <a:off x="3048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7030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2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2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8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9" name="Rectangle 11"/>
          <p:cNvSpPr>
            <a:spLocks noGrp="1"/>
          </p:cNvSpPr>
          <p:nvPr>
            <p:ph sz="quarter" idx="18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2" name="Rectangle 11"/>
          <p:cNvSpPr>
            <a:spLocks noGrp="1"/>
          </p:cNvSpPr>
          <p:nvPr>
            <p:ph sz="quarter" idx="20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33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4" name="Rectangle 11"/>
          <p:cNvSpPr>
            <a:spLocks noGrp="1"/>
          </p:cNvSpPr>
          <p:nvPr>
            <p:ph sz="quarter" idx="22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6" name="Rectangle 16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7" name="Rectangle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8986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3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7848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2" name="Rectangle 11"/>
          <p:cNvSpPr>
            <a:spLocks noGrp="1"/>
          </p:cNvSpPr>
          <p:nvPr>
            <p:ph sz="quarter" idx="16"/>
          </p:nvPr>
        </p:nvSpPr>
        <p:spPr>
          <a:xfrm>
            <a:off x="307848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8"/>
          </p:nvPr>
        </p:nvSpPr>
        <p:spPr>
          <a:xfrm>
            <a:off x="304800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7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7848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8" name="Rectangle 11"/>
          <p:cNvSpPr>
            <a:spLocks noGrp="1"/>
          </p:cNvSpPr>
          <p:nvPr>
            <p:ph sz="quarter" idx="20"/>
          </p:nvPr>
        </p:nvSpPr>
        <p:spPr>
          <a:xfrm>
            <a:off x="307848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22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23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4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286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erre tomb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9" name="Rectangle 6"/>
          <p:cNvSpPr/>
          <p:nvPr/>
        </p:nvSpPr>
        <p:spPr>
          <a:xfrm>
            <a:off x="13716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8" name="Rectangle 6"/>
          <p:cNvSpPr/>
          <p:nvPr/>
        </p:nvSpPr>
        <p:spPr>
          <a:xfrm>
            <a:off x="13716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6" name="Rectangle 6"/>
          <p:cNvSpPr/>
          <p:nvPr/>
        </p:nvSpPr>
        <p:spPr>
          <a:xfrm>
            <a:off x="35052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5" name="Rectangle 6"/>
          <p:cNvSpPr/>
          <p:nvPr/>
        </p:nvSpPr>
        <p:spPr>
          <a:xfrm>
            <a:off x="35052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31" name="Rectangle 6"/>
          <p:cNvSpPr/>
          <p:nvPr/>
        </p:nvSpPr>
        <p:spPr>
          <a:xfrm>
            <a:off x="56388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3" name="Rectangle 6"/>
          <p:cNvSpPr/>
          <p:nvPr/>
        </p:nvSpPr>
        <p:spPr>
          <a:xfrm>
            <a:off x="56388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4" name="Rectangle 10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9" name="Rectangle 10"/>
          <p:cNvSpPr>
            <a:spLocks noGrp="1"/>
          </p:cNvSpPr>
          <p:nvPr>
            <p:ph type="pic" sz="quarter" idx="29" hasCustomPrompt="1"/>
          </p:nvPr>
        </p:nvSpPr>
        <p:spPr>
          <a:xfrm>
            <a:off x="15240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27" name="Rectangle 10"/>
          <p:cNvSpPr>
            <a:spLocks noGrp="1"/>
          </p:cNvSpPr>
          <p:nvPr>
            <p:ph type="pic" sz="quarter" idx="17" hasCustomPrompt="1"/>
          </p:nvPr>
        </p:nvSpPr>
        <p:spPr>
          <a:xfrm>
            <a:off x="36576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1" name="Rectangle 10"/>
          <p:cNvSpPr>
            <a:spLocks noGrp="1"/>
          </p:cNvSpPr>
          <p:nvPr>
            <p:ph type="pic" sz="quarter" idx="30" hasCustomPrompt="1"/>
          </p:nvPr>
        </p:nvSpPr>
        <p:spPr>
          <a:xfrm>
            <a:off x="36576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4" name="Rectangle 10"/>
          <p:cNvSpPr>
            <a:spLocks noGrp="1"/>
          </p:cNvSpPr>
          <p:nvPr>
            <p:ph type="pic" sz="quarter" idx="21" hasCustomPrompt="1"/>
          </p:nvPr>
        </p:nvSpPr>
        <p:spPr>
          <a:xfrm>
            <a:off x="57912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5" name="Rectangle 10"/>
          <p:cNvSpPr>
            <a:spLocks noGrp="1"/>
          </p:cNvSpPr>
          <p:nvPr>
            <p:ph type="pic" sz="quarter" idx="31" hasCustomPrompt="1"/>
          </p:nvPr>
        </p:nvSpPr>
        <p:spPr>
          <a:xfrm>
            <a:off x="57912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7" name="Rectangl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8" name="Rectangle 12"/>
          <p:cNvSpPr>
            <a:spLocks noGrp="1"/>
          </p:cNvSpPr>
          <p:nvPr>
            <p:ph type="body" sz="quarter" idx="33" hasCustomPrompt="1"/>
          </p:nvPr>
        </p:nvSpPr>
        <p:spPr>
          <a:xfrm>
            <a:off x="15240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30" name="Rectangle 1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sz="quarter" idx="34" hasCustomPrompt="1"/>
          </p:nvPr>
        </p:nvSpPr>
        <p:spPr>
          <a:xfrm>
            <a:off x="36576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4" name="Rectangle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912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" name="Rectangle 12"/>
          <p:cNvSpPr>
            <a:spLocks noGrp="1"/>
          </p:cNvSpPr>
          <p:nvPr>
            <p:ph type="body" sz="quarter" idx="35" hasCustomPrompt="1"/>
          </p:nvPr>
        </p:nvSpPr>
        <p:spPr>
          <a:xfrm>
            <a:off x="57912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44" name="Rectangle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5" name="Rectangle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240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4" name="Rectangle 11"/>
          <p:cNvSpPr>
            <a:spLocks noGrp="1"/>
          </p:cNvSpPr>
          <p:nvPr>
            <p:ph type="body" sz="quarter" idx="19" hasCustomPrompt="1"/>
          </p:nvPr>
        </p:nvSpPr>
        <p:spPr>
          <a:xfrm>
            <a:off x="36576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40" name="Rectangle 11"/>
          <p:cNvSpPr>
            <a:spLocks noGrp="1"/>
          </p:cNvSpPr>
          <p:nvPr>
            <p:ph type="body" sz="quarter" idx="38" hasCustomPrompt="1"/>
          </p:nvPr>
        </p:nvSpPr>
        <p:spPr>
          <a:xfrm>
            <a:off x="36576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8" name="Rectangle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912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3" name="Rectangle 11"/>
          <p:cNvSpPr>
            <a:spLocks noGrp="1"/>
          </p:cNvSpPr>
          <p:nvPr>
            <p:ph type="body" sz="quarter" idx="39" hasCustomPrompt="1"/>
          </p:nvPr>
        </p:nvSpPr>
        <p:spPr>
          <a:xfrm>
            <a:off x="57912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5" name="Rectangle 14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6" name="Rectangle 14"/>
          <p:cNvSpPr>
            <a:spLocks noGrp="1"/>
          </p:cNvSpPr>
          <p:nvPr>
            <p:ph type="body" sz="quarter" idx="41" hasCustomPrompt="1"/>
          </p:nvPr>
        </p:nvSpPr>
        <p:spPr>
          <a:xfrm>
            <a:off x="15240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62" name="Rectangle 14"/>
          <p:cNvSpPr>
            <a:spLocks noGrp="1"/>
          </p:cNvSpPr>
          <p:nvPr>
            <p:ph type="body" sz="quarter" idx="20" hasCustomPrompt="1"/>
          </p:nvPr>
        </p:nvSpPr>
        <p:spPr>
          <a:xfrm>
            <a:off x="36576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7" name="Rectangle 14"/>
          <p:cNvSpPr>
            <a:spLocks noGrp="1"/>
          </p:cNvSpPr>
          <p:nvPr>
            <p:ph type="body" sz="quarter" idx="42" hasCustomPrompt="1"/>
          </p:nvPr>
        </p:nvSpPr>
        <p:spPr>
          <a:xfrm>
            <a:off x="36576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41" name="Rectangle 14"/>
          <p:cNvSpPr>
            <a:spLocks noGrp="1"/>
          </p:cNvSpPr>
          <p:nvPr>
            <p:ph type="body" sz="quarter" idx="24" hasCustomPrompt="1"/>
          </p:nvPr>
        </p:nvSpPr>
        <p:spPr>
          <a:xfrm>
            <a:off x="57912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2" name="Rectangle 14"/>
          <p:cNvSpPr>
            <a:spLocks noGrp="1"/>
          </p:cNvSpPr>
          <p:nvPr>
            <p:ph type="body" sz="quarter" idx="43" hasCustomPrompt="1"/>
          </p:nvPr>
        </p:nvSpPr>
        <p:spPr>
          <a:xfrm>
            <a:off x="57912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9" name="Rectangle 51"/>
          <p:cNvSpPr>
            <a:spLocks noGrp="1"/>
          </p:cNvSpPr>
          <p:nvPr>
            <p:ph type="body" sz="quarter" idx="46"/>
          </p:nvPr>
        </p:nvSpPr>
        <p:spPr>
          <a:xfrm>
            <a:off x="304800" y="381000"/>
            <a:ext cx="8077200" cy="838200"/>
          </a:xfrm>
        </p:spPr>
        <p:txBody>
          <a:bodyPr/>
          <a:lstStyle>
            <a:lvl1pPr eaLnBrk="1" latinLnBrk="0" hangingPunct="1">
              <a:defRPr kumimoji="0" lang="fr-FR" sz="1200"/>
            </a:lvl1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42" name="Rectangle 42"/>
          <p:cNvSpPr>
            <a:spLocks noGrp="1"/>
          </p:cNvSpPr>
          <p:nvPr>
            <p:ph type="dt" sz="half" idx="47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43" name="Rectangle 4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45" name="Rectangle 45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2067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5"/>
          <p:cNvSpPr>
            <a:spLocks noGrp="1"/>
          </p:cNvSpPr>
          <p:nvPr>
            <p:ph type="sldNum" sz="quarter" idx="11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6" name="Rectangl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/>
          </a:p>
        </p:txBody>
      </p:sp>
      <p:sp>
        <p:nvSpPr>
          <p:cNvPr id="8" name="Rectangle 10"/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rPr smtClean="0"/>
              <a:t>28/6/2006</a:t>
            </a:r>
            <a:endParaRPr/>
          </a:p>
        </p:txBody>
      </p:sp>
      <p:sp>
        <p:nvSpPr>
          <p:cNvPr id="9" name="Rectangle 10"/>
          <p:cNvSpPr/>
          <p:nvPr userDrawn="1"/>
        </p:nvSpPr>
        <p:spPr>
          <a:xfrm>
            <a:off x="0" y="3786190"/>
            <a:ext cx="9144000" cy="1143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85720" y="3857628"/>
            <a:ext cx="7239000" cy="1075184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algn="l" eaLnBrk="1" latinLnBrk="0" hangingPunct="1">
              <a:defRPr kumimoji="0" lang="fr-FR" sz="2800" b="0" cap="all" spc="150" baseline="0">
                <a:solidFill>
                  <a:schemeClr val="bg1"/>
                </a:solidFill>
              </a:defRPr>
            </a:lvl1pPr>
            <a:extLst/>
          </a:lstStyle>
          <a:p>
            <a:pPr eaLnBrk="1" latinLnBrk="0" hangingPunct="1"/>
            <a:r>
              <a:rPr lang="fr-FR" dirty="0" smtClean="0"/>
              <a:t>Modifiez le style du titre</a:t>
            </a:r>
            <a:endParaRPr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4901766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pic>
        <p:nvPicPr>
          <p:cNvPr id="1026" name="Image 29" descr="logo pt aplati_Arrière-pla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5627802"/>
            <a:ext cx="876672" cy="121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7956376" y="5445224"/>
            <a:ext cx="1164704" cy="1393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410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7"/>
          <p:cNvSpPr>
            <a:spLocks noGrp="1"/>
          </p:cNvSpPr>
          <p:nvPr>
            <p:ph type="body" sz="quarter" idx="13" hasCustomPrompt="1"/>
          </p:nvPr>
        </p:nvSpPr>
        <p:spPr>
          <a:xfrm>
            <a:off x="310896" y="381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3" name="Rectangle 37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838200"/>
            <a:ext cx="7391400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1" name="Rectangle 37"/>
          <p:cNvSpPr>
            <a:spLocks noGrp="1"/>
          </p:cNvSpPr>
          <p:nvPr>
            <p:ph type="body" sz="quarter" idx="17" hasCustomPrompt="1"/>
          </p:nvPr>
        </p:nvSpPr>
        <p:spPr>
          <a:xfrm>
            <a:off x="310896" y="1295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5" name="Rectangle 37"/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1752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7" name="Rectangle 37"/>
          <p:cNvSpPr>
            <a:spLocks noGrp="1"/>
          </p:cNvSpPr>
          <p:nvPr>
            <p:ph type="body" sz="quarter" idx="21" hasCustomPrompt="1"/>
          </p:nvPr>
        </p:nvSpPr>
        <p:spPr>
          <a:xfrm>
            <a:off x="310896" y="2209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9" name="Rectangle 37"/>
          <p:cNvSpPr>
            <a:spLocks noGrp="1"/>
          </p:cNvSpPr>
          <p:nvPr>
            <p:ph type="body" sz="quarter" idx="23" hasCustomPrompt="1"/>
          </p:nvPr>
        </p:nvSpPr>
        <p:spPr>
          <a:xfrm>
            <a:off x="310896" y="2667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1" name="Rectangle 37"/>
          <p:cNvSpPr>
            <a:spLocks noGrp="1"/>
          </p:cNvSpPr>
          <p:nvPr>
            <p:ph type="body" sz="quarter" idx="25" hasCustomPrompt="1"/>
          </p:nvPr>
        </p:nvSpPr>
        <p:spPr>
          <a:xfrm>
            <a:off x="310896" y="3124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3" name="Rectangle 37"/>
          <p:cNvSpPr>
            <a:spLocks noGrp="1"/>
          </p:cNvSpPr>
          <p:nvPr>
            <p:ph type="body" sz="quarter" idx="27" hasCustomPrompt="1"/>
          </p:nvPr>
        </p:nvSpPr>
        <p:spPr>
          <a:xfrm>
            <a:off x="310896" y="3581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5" name="Rectangle 37"/>
          <p:cNvSpPr>
            <a:spLocks noGrp="1"/>
          </p:cNvSpPr>
          <p:nvPr>
            <p:ph type="body" sz="quarter" idx="29" hasCustomPrompt="1"/>
          </p:nvPr>
        </p:nvSpPr>
        <p:spPr>
          <a:xfrm>
            <a:off x="310896" y="4038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7" name="Rectangle 37"/>
          <p:cNvSpPr>
            <a:spLocks noGrp="1"/>
          </p:cNvSpPr>
          <p:nvPr>
            <p:ph type="body" sz="quarter" idx="31" hasCustomPrompt="1"/>
          </p:nvPr>
        </p:nvSpPr>
        <p:spPr>
          <a:xfrm>
            <a:off x="310896" y="4495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6" name="Rectangle 37"/>
          <p:cNvSpPr>
            <a:spLocks noGrp="1"/>
          </p:cNvSpPr>
          <p:nvPr>
            <p:ph type="body" sz="quarter" idx="33" hasCustomPrompt="1"/>
          </p:nvPr>
        </p:nvSpPr>
        <p:spPr>
          <a:xfrm>
            <a:off x="310896" y="4953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8" name="Rectangle 37"/>
          <p:cNvSpPr>
            <a:spLocks noGrp="1"/>
          </p:cNvSpPr>
          <p:nvPr>
            <p:ph type="body" sz="quarter" idx="35" hasCustomPrompt="1"/>
          </p:nvPr>
        </p:nvSpPr>
        <p:spPr>
          <a:xfrm>
            <a:off x="310896" y="5410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98" name="Rectangle 37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81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4" name="Rectangle 37"/>
          <p:cNvSpPr>
            <a:spLocks noGrp="1"/>
          </p:cNvSpPr>
          <p:nvPr>
            <p:ph type="body" sz="quarter" idx="16" hasCustomPrompt="1"/>
          </p:nvPr>
        </p:nvSpPr>
        <p:spPr>
          <a:xfrm>
            <a:off x="7696200" y="838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2" name="Rectangle 37"/>
          <p:cNvSpPr>
            <a:spLocks noGrp="1"/>
          </p:cNvSpPr>
          <p:nvPr>
            <p:ph type="body" sz="quarter" idx="18" hasCustomPrompt="1"/>
          </p:nvPr>
        </p:nvSpPr>
        <p:spPr>
          <a:xfrm>
            <a:off x="7696200" y="1295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6" name="Rectangle 37"/>
          <p:cNvSpPr>
            <a:spLocks noGrp="1"/>
          </p:cNvSpPr>
          <p:nvPr>
            <p:ph type="body" sz="quarter" idx="20" hasCustomPrompt="1"/>
          </p:nvPr>
        </p:nvSpPr>
        <p:spPr>
          <a:xfrm>
            <a:off x="7696200" y="1752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8" name="Rectangle 37"/>
          <p:cNvSpPr>
            <a:spLocks noGrp="1"/>
          </p:cNvSpPr>
          <p:nvPr>
            <p:ph type="body" sz="quarter" idx="22" hasCustomPrompt="1"/>
          </p:nvPr>
        </p:nvSpPr>
        <p:spPr>
          <a:xfrm>
            <a:off x="7696200" y="2209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0" name="Rectangle 37"/>
          <p:cNvSpPr>
            <a:spLocks noGrp="1"/>
          </p:cNvSpPr>
          <p:nvPr>
            <p:ph type="body" sz="quarter" idx="24" hasCustomPrompt="1"/>
          </p:nvPr>
        </p:nvSpPr>
        <p:spPr>
          <a:xfrm>
            <a:off x="7696200" y="2667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2" name="Rectangle 37"/>
          <p:cNvSpPr>
            <a:spLocks noGrp="1"/>
          </p:cNvSpPr>
          <p:nvPr>
            <p:ph type="body" sz="quarter" idx="26" hasCustomPrompt="1"/>
          </p:nvPr>
        </p:nvSpPr>
        <p:spPr>
          <a:xfrm>
            <a:off x="7696200" y="3124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4" name="Rectangle 37"/>
          <p:cNvSpPr>
            <a:spLocks noGrp="1"/>
          </p:cNvSpPr>
          <p:nvPr>
            <p:ph type="body" sz="quarter" idx="28" hasCustomPrompt="1"/>
          </p:nvPr>
        </p:nvSpPr>
        <p:spPr>
          <a:xfrm>
            <a:off x="7696200" y="3581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6" name="Rectangle 37"/>
          <p:cNvSpPr>
            <a:spLocks noGrp="1"/>
          </p:cNvSpPr>
          <p:nvPr>
            <p:ph type="body" sz="quarter" idx="30" hasCustomPrompt="1"/>
          </p:nvPr>
        </p:nvSpPr>
        <p:spPr>
          <a:xfrm>
            <a:off x="7696200" y="4038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8" name="Rectangle 37"/>
          <p:cNvSpPr>
            <a:spLocks noGrp="1"/>
          </p:cNvSpPr>
          <p:nvPr>
            <p:ph type="body" sz="quarter" idx="32" hasCustomPrompt="1"/>
          </p:nvPr>
        </p:nvSpPr>
        <p:spPr>
          <a:xfrm>
            <a:off x="7696200" y="4495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7" name="Rectangle 37"/>
          <p:cNvSpPr>
            <a:spLocks noGrp="1"/>
          </p:cNvSpPr>
          <p:nvPr>
            <p:ph type="body" sz="quarter" idx="34" hasCustomPrompt="1"/>
          </p:nvPr>
        </p:nvSpPr>
        <p:spPr>
          <a:xfrm>
            <a:off x="7696200" y="4953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9" name="Rectangle 37"/>
          <p:cNvSpPr>
            <a:spLocks noGrp="1"/>
          </p:cNvSpPr>
          <p:nvPr>
            <p:ph type="body" sz="quarter" idx="36" hasCustomPrompt="1"/>
          </p:nvPr>
        </p:nvSpPr>
        <p:spPr>
          <a:xfrm>
            <a:off x="7696200" y="5410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0" name="Rectangle 37"/>
          <p:cNvSpPr>
            <a:spLocks noGrp="1"/>
          </p:cNvSpPr>
          <p:nvPr>
            <p:ph type="body" sz="quarter" idx="37" hasCustomPrompt="1"/>
          </p:nvPr>
        </p:nvSpPr>
        <p:spPr>
          <a:xfrm>
            <a:off x="310896" y="5867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31" name="Rectangle 37"/>
          <p:cNvSpPr>
            <a:spLocks noGrp="1"/>
          </p:cNvSpPr>
          <p:nvPr>
            <p:ph type="body" sz="quarter" idx="38" hasCustomPrompt="1"/>
          </p:nvPr>
        </p:nvSpPr>
        <p:spPr>
          <a:xfrm>
            <a:off x="7696200" y="5867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2" name="Rectangle 32"/>
          <p:cNvSpPr>
            <a:spLocks noGrp="1"/>
          </p:cNvSpPr>
          <p:nvPr>
            <p:ph type="dt" sz="half" idx="39"/>
          </p:nvPr>
        </p:nvSpPr>
        <p:spPr/>
        <p:txBody>
          <a:bodyPr/>
          <a:lstStyle>
            <a:lvl1pPr eaLnBrk="1" latinLnBrk="0" hangingPunct="1">
              <a:defRPr kumimoji="0" lang="fr-FR" sz="1100"/>
            </a:lvl1pPr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33" name="Rectangle 33"/>
          <p:cNvSpPr>
            <a:spLocks noGrp="1"/>
          </p:cNvSpPr>
          <p:nvPr>
            <p:ph type="sldNum" sz="quarter" idx="40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34" name="Rectangle 34"/>
          <p:cNvSpPr>
            <a:spLocks noGrp="1"/>
          </p:cNvSpPr>
          <p:nvPr>
            <p:ph type="ftr" sz="quarter" idx="41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248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 eaLnBrk="1" latinLnBrk="0" hangingPunct="1">
              <a:defRPr kumimoji="0" lang="fr-FR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rPr smtClean="0"/>
              <a:t>28/6/2006</a:t>
            </a:r>
            <a:endParaRPr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04800"/>
          </a:xfrm>
        </p:spPr>
        <p:txBody>
          <a:bodyPr/>
          <a:lstStyle>
            <a:lvl1pPr eaLnBrk="1" latinLnBrk="0" hangingPunct="1">
              <a:defRPr kumimoji="0" lang="fr-FR">
                <a:solidFill>
                  <a:schemeClr val="bg1"/>
                </a:solidFill>
              </a:defRPr>
            </a:lvl1pPr>
            <a:extLst/>
          </a:lstStyle>
          <a:p>
            <a:endParaRPr>
              <a:solidFill>
                <a:prstClr val="white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76" y="6323861"/>
            <a:ext cx="87082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921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1400"/>
            </a:lvl1pPr>
            <a:extLst/>
          </a:lstStyle>
          <a:p>
            <a:fld id="{256D3EEF-DE4E-429D-8EC4-DDC531AFF587}" type="slidenum">
              <a:rPr smtClean="0">
                <a:solidFill>
                  <a:prstClr val="white"/>
                </a:solidFill>
              </a:rPr>
              <a:pPr/>
              <a:t>‹N°›</a:t>
            </a:fld>
            <a:endParaRPr sz="1600">
              <a:solidFill>
                <a:prstClr val="white"/>
              </a:solidFill>
            </a:endParaRPr>
          </a:p>
        </p:txBody>
      </p:sp>
      <p:sp>
        <p:nvSpPr>
          <p:cNvPr id="9" name="Rectangle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8277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304800" y="980728"/>
            <a:ext cx="7839100" cy="5267672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400"/>
            </a:lvl1pPr>
            <a:lvl2pPr marL="800100" indent="-342900">
              <a:buFontTx/>
              <a:buBlip>
                <a:blip r:embed="rId2"/>
              </a:buBlip>
              <a:defRPr sz="2000"/>
            </a:lvl2pPr>
            <a:lvl3pPr marL="1257300" indent="-342900">
              <a:buFontTx/>
              <a:buBlip>
                <a:blip r:embed="rId2"/>
              </a:buBlip>
              <a:defRPr sz="2000"/>
            </a:lvl3pPr>
            <a:lvl4pPr marL="1714500" indent="-342900">
              <a:buFontTx/>
              <a:buBlip>
                <a:blip r:embed="rId2"/>
              </a:buBlip>
              <a:defRPr sz="2000"/>
            </a:lvl4pPr>
            <a:lvl5pPr marL="2171700" indent="-342900">
              <a:buFontTx/>
              <a:buBlip>
                <a:blip r:embed="rId2"/>
              </a:buBlip>
              <a:defRPr sz="2000"/>
            </a:lvl5pPr>
            <a:extLst/>
          </a:lstStyle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dirty="0"/>
          </a:p>
        </p:txBody>
      </p:sp>
      <p:sp>
        <p:nvSpPr>
          <p:cNvPr id="9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0" name="Rectangle 10"/>
          <p:cNvSpPr>
            <a:spLocks noGrp="1"/>
          </p:cNvSpPr>
          <p:nvPr>
            <p:ph type="sldNum" sz="quarter" idx="17"/>
          </p:nvPr>
        </p:nvSpPr>
        <p:spPr>
          <a:xfrm>
            <a:off x="8172400" y="5301208"/>
            <a:ext cx="971600" cy="288032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smtClean="0">
                <a:solidFill>
                  <a:prstClr val="white"/>
                </a:solidFill>
              </a:rPr>
              <a:pPr/>
              <a:t>‹N°›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</p:spTree>
    <p:extLst>
      <p:ext uri="{BB962C8B-B14F-4D97-AF65-F5344CB8AC3E}">
        <p14:creationId xmlns:p14="http://schemas.microsoft.com/office/powerpoint/2010/main" val="1642583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9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7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6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smtClean="0">
                <a:solidFill>
                  <a:prstClr val="white"/>
                </a:solidFill>
              </a:rPr>
              <a:pPr/>
              <a:t>‹N°›</a:t>
            </a:fld>
            <a:endParaRPr sz="1600" dirty="0">
              <a:solidFill>
                <a:prstClr val="white"/>
              </a:solidFill>
            </a:endParaRPr>
          </a:p>
        </p:txBody>
      </p:sp>
      <p:sp>
        <p:nvSpPr>
          <p:cNvPr id="17" name="Rectangle 17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920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2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0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9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556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9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21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22" name="Rectangle 2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865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215338" y="0"/>
            <a:ext cx="1037182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304800" y="381000"/>
            <a:ext cx="7839100" cy="58674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lang="fr-FR" sz="1000">
                <a:solidFill>
                  <a:schemeClr val="tx1">
                    <a:tint val="65000"/>
                  </a:schemeClr>
                </a:solidFill>
              </a:defRPr>
            </a:lvl1pPr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8215337" y="5910282"/>
            <a:ext cx="928661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smtClean="0">
                <a:solidFill>
                  <a:prstClr val="white"/>
                </a:solidFill>
              </a:rPr>
              <a:pPr/>
              <a:t>‹N°›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3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000">
                <a:solidFill>
                  <a:sysClr val="windowText" lastClr="000000"/>
                </a:solidFill>
              </a:defRPr>
            </a:lvl1pPr>
            <a:extLst/>
          </a:lstStyle>
          <a:p>
            <a:endParaRPr/>
          </a:p>
        </p:txBody>
      </p:sp>
      <p:sp>
        <p:nvSpPr>
          <p:cNvPr id="17" name="Titre 28"/>
          <p:cNvSpPr txBox="1">
            <a:spLocks/>
          </p:cNvSpPr>
          <p:nvPr userDrawn="1"/>
        </p:nvSpPr>
        <p:spPr>
          <a:xfrm>
            <a:off x="8209102" y="381000"/>
            <a:ext cx="934898" cy="5867400"/>
          </a:xfrm>
          <a:prstGeom prst="rect">
            <a:avLst/>
          </a:prstGeom>
        </p:spPr>
        <p:txBody>
          <a:bodyPr vert="vert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fr-FR" sz="1600" kern="0" cap="small" dirty="0">
                <a:solidFill>
                  <a:prstClr val="white"/>
                </a:solidFill>
                <a:ea typeface="+mj-ea"/>
                <a:cs typeface="+mj-cs"/>
              </a:rPr>
              <a:t>Introduction aux Sciences Industrielles pour l’Ingénieur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76" y="6323861"/>
            <a:ext cx="87082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33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lang="fr-FR" sz="2400" cap="small" spc="0" baseline="0">
          <a:solidFill>
            <a:schemeClr val="bg1"/>
          </a:solidFill>
          <a:latin typeface="+mj-lt"/>
          <a:ea typeface="+mj-ea"/>
          <a:cs typeface="+mj-cs"/>
        </a:defRPr>
      </a:lvl1pPr>
      <a:extLst/>
    </p:titleStyle>
    <p:bodyStyle>
      <a:lvl1pPr marL="0" marR="0" indent="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909638" cy="1426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63" y="944724"/>
            <a:ext cx="1663132" cy="936104"/>
          </a:xfrm>
          <a:prstGeom prst="ellipse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7" b="7418"/>
          <a:stretch/>
        </p:blipFill>
        <p:spPr bwMode="auto">
          <a:xfrm>
            <a:off x="251520" y="5280749"/>
            <a:ext cx="2088232" cy="1545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429000"/>
            <a:ext cx="2051035" cy="1419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lèche droite 3"/>
          <p:cNvSpPr/>
          <p:nvPr/>
        </p:nvSpPr>
        <p:spPr>
          <a:xfrm>
            <a:off x="2771800" y="1772816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du client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3" name="Flèche droite 12"/>
          <p:cNvSpPr/>
          <p:nvPr/>
        </p:nvSpPr>
        <p:spPr>
          <a:xfrm>
            <a:off x="2771800" y="3780534"/>
            <a:ext cx="3037584" cy="716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du laboratoire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4" name="Flèche droite 13"/>
          <p:cNvSpPr/>
          <p:nvPr/>
        </p:nvSpPr>
        <p:spPr>
          <a:xfrm>
            <a:off x="2771800" y="5694943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de la simulation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054788" y="1807966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Performances</a:t>
            </a:r>
            <a:endParaRPr lang="fr-FR" dirty="0">
              <a:solidFill>
                <a:prstClr val="black"/>
              </a:solidFill>
            </a:endParaRPr>
          </a:p>
          <a:p>
            <a:pPr algn="ctr"/>
            <a:r>
              <a:rPr lang="fr-FR" dirty="0" smtClean="0">
                <a:solidFill>
                  <a:prstClr val="black"/>
                </a:solidFill>
              </a:rPr>
              <a:t>attendues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054788" y="3815684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Performances mesurées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054788" y="5730093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 simulées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21" name="Double flèche verticale 20"/>
          <p:cNvSpPr/>
          <p:nvPr/>
        </p:nvSpPr>
        <p:spPr>
          <a:xfrm>
            <a:off x="6537530" y="4564789"/>
            <a:ext cx="504056" cy="1106764"/>
          </a:xfrm>
          <a:prstGeom prst="up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2" name="Double flèche verticale 21"/>
          <p:cNvSpPr/>
          <p:nvPr/>
        </p:nvSpPr>
        <p:spPr>
          <a:xfrm>
            <a:off x="7524328" y="2181856"/>
            <a:ext cx="504056" cy="3913986"/>
          </a:xfrm>
          <a:prstGeom prst="up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 rot="16200000">
            <a:off x="5282735" y="294542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1</a:t>
            </a:r>
          </a:p>
        </p:txBody>
      </p:sp>
      <p:sp>
        <p:nvSpPr>
          <p:cNvPr id="24" name="ZoneTexte 23"/>
          <p:cNvSpPr txBox="1"/>
          <p:nvPr/>
        </p:nvSpPr>
        <p:spPr>
          <a:xfrm rot="16200000">
            <a:off x="5282294" y="4923679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2</a:t>
            </a:r>
          </a:p>
        </p:txBody>
      </p:sp>
      <p:sp>
        <p:nvSpPr>
          <p:cNvPr id="25" name="ZoneTexte 24"/>
          <p:cNvSpPr txBox="1"/>
          <p:nvPr/>
        </p:nvSpPr>
        <p:spPr>
          <a:xfrm rot="16200000">
            <a:off x="7072245" y="393879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3</a:t>
            </a:r>
          </a:p>
        </p:txBody>
      </p:sp>
      <p:sp>
        <p:nvSpPr>
          <p:cNvPr id="20" name="Double flèche verticale 19"/>
          <p:cNvSpPr/>
          <p:nvPr/>
        </p:nvSpPr>
        <p:spPr>
          <a:xfrm>
            <a:off x="6537530" y="2613359"/>
            <a:ext cx="504056" cy="1106764"/>
          </a:xfrm>
          <a:prstGeom prst="upDown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500" dirty="0" smtClean="0">
                <a:solidFill>
                  <a:prstClr val="white"/>
                </a:solidFill>
              </a:rPr>
              <a:t>  </a:t>
            </a:r>
            <a:endParaRPr lang="fr-FR" sz="5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1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>
                <a:solidFill>
                  <a:prstClr val="white"/>
                </a:solidFill>
              </a:rPr>
              <a:pPr/>
              <a:t>10</a:t>
            </a:fld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cxnSp>
        <p:nvCxnSpPr>
          <p:cNvPr id="5" name="Connecteur droit 4"/>
          <p:cNvCxnSpPr>
            <a:stCxn id="16" idx="2"/>
            <a:endCxn id="9" idx="2"/>
          </p:cNvCxnSpPr>
          <p:nvPr/>
        </p:nvCxnSpPr>
        <p:spPr>
          <a:xfrm>
            <a:off x="841140" y="1988776"/>
            <a:ext cx="1857988" cy="3744416"/>
          </a:xfrm>
          <a:prstGeom prst="line">
            <a:avLst/>
          </a:prstGeom>
          <a:ln w="101600" cmpd="dbl"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>
            <a:stCxn id="15" idx="2"/>
            <a:endCxn id="9" idx="2"/>
          </p:cNvCxnSpPr>
          <p:nvPr/>
        </p:nvCxnSpPr>
        <p:spPr>
          <a:xfrm flipH="1">
            <a:off x="2699128" y="1988776"/>
            <a:ext cx="1857989" cy="3744416"/>
          </a:xfrm>
          <a:prstGeom prst="line">
            <a:avLst/>
          </a:prstGeom>
          <a:ln w="101600" cmpd="dbl"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>
            <a:endCxn id="15" idx="3"/>
          </p:cNvCxnSpPr>
          <p:nvPr/>
        </p:nvCxnSpPr>
        <p:spPr>
          <a:xfrm flipH="1">
            <a:off x="5205117" y="1700776"/>
            <a:ext cx="3615355" cy="0"/>
          </a:xfrm>
          <a:prstGeom prst="line">
            <a:avLst/>
          </a:prstGeom>
          <a:ln w="101600" cmpd="dbl"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à coins arrondis 7"/>
          <p:cNvSpPr/>
          <p:nvPr/>
        </p:nvSpPr>
        <p:spPr>
          <a:xfrm>
            <a:off x="2771944" y="4221088"/>
            <a:ext cx="1296000" cy="576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Tests unitaires</a:t>
            </a:r>
            <a:endParaRPr lang="fr-FR" sz="14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2051128" y="5157192"/>
            <a:ext cx="1296000" cy="576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Réalisation</a:t>
            </a:r>
            <a:endParaRPr lang="fr-FR" sz="1400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1331640" y="4221088"/>
            <a:ext cx="1296000" cy="576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Conception détaillée</a:t>
            </a:r>
            <a:endParaRPr lang="fr-FR" sz="14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3203992" y="3284984"/>
            <a:ext cx="1296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Tests d’intégration</a:t>
            </a:r>
            <a:endParaRPr lang="fr-FR" sz="14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899592" y="3284984"/>
            <a:ext cx="1296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Conception générale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3636040" y="2348880"/>
            <a:ext cx="1296000" cy="57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Validation</a:t>
            </a:r>
            <a:endParaRPr lang="fr-FR" sz="1400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467544" y="2348880"/>
            <a:ext cx="1296000" cy="57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Spécifications</a:t>
            </a:r>
          </a:p>
        </p:txBody>
      </p:sp>
      <p:sp>
        <p:nvSpPr>
          <p:cNvPr id="15" name="Rectangle à coins arrondis 14"/>
          <p:cNvSpPr/>
          <p:nvPr/>
        </p:nvSpPr>
        <p:spPr>
          <a:xfrm>
            <a:off x="3909117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Production</a:t>
            </a:r>
            <a:endParaRPr lang="fr-FR" sz="14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193140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Expression des besoins</a:t>
            </a:r>
            <a:endParaRPr lang="fr-FR" sz="14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5364088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Utilisation</a:t>
            </a:r>
          </a:p>
          <a:p>
            <a:pPr algn="ctr"/>
            <a:r>
              <a:rPr lang="fr-FR" sz="1400" dirty="0" smtClean="0"/>
              <a:t>Maintenance</a:t>
            </a:r>
            <a:endParaRPr lang="fr-FR" sz="14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6876256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Recyclage</a:t>
            </a:r>
            <a:endParaRPr lang="fr-FR" sz="1400" dirty="0"/>
          </a:p>
        </p:txBody>
      </p:sp>
      <p:cxnSp>
        <p:nvCxnSpPr>
          <p:cNvPr id="19" name="Connecteur droit avec flèche 18"/>
          <p:cNvCxnSpPr>
            <a:stCxn id="14" idx="3"/>
            <a:endCxn id="13" idx="1"/>
          </p:cNvCxnSpPr>
          <p:nvPr/>
        </p:nvCxnSpPr>
        <p:spPr>
          <a:xfrm>
            <a:off x="1763544" y="2636880"/>
            <a:ext cx="1872496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2" idx="3"/>
            <a:endCxn id="11" idx="1"/>
          </p:cNvCxnSpPr>
          <p:nvPr/>
        </p:nvCxnSpPr>
        <p:spPr>
          <a:xfrm>
            <a:off x="2195592" y="3572984"/>
            <a:ext cx="1008400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0"/>
          <p:cNvSpPr/>
          <p:nvPr/>
        </p:nvSpPr>
        <p:spPr>
          <a:xfrm>
            <a:off x="2195592" y="3915046"/>
            <a:ext cx="1008400" cy="612084"/>
          </a:xfrm>
          <a:prstGeom prst="arc">
            <a:avLst>
              <a:gd name="adj1" fmla="val 10710518"/>
              <a:gd name="adj2" fmla="val 0"/>
            </a:avLst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711754" y="3212976"/>
            <a:ext cx="1979640" cy="18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794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èche droite 3"/>
          <p:cNvSpPr/>
          <p:nvPr/>
        </p:nvSpPr>
        <p:spPr>
          <a:xfrm>
            <a:off x="2771800" y="1772816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du client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3" name="Flèche droite 12"/>
          <p:cNvSpPr/>
          <p:nvPr/>
        </p:nvSpPr>
        <p:spPr>
          <a:xfrm>
            <a:off x="2771800" y="3780534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Domaine du laboratoire</a:t>
            </a:r>
          </a:p>
        </p:txBody>
      </p:sp>
      <p:sp>
        <p:nvSpPr>
          <p:cNvPr id="14" name="Flèche droite 13"/>
          <p:cNvSpPr/>
          <p:nvPr/>
        </p:nvSpPr>
        <p:spPr>
          <a:xfrm>
            <a:off x="2771800" y="5694943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de la simulation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054788" y="1807966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Performances</a:t>
            </a:r>
            <a:endParaRPr lang="fr-FR" dirty="0">
              <a:solidFill>
                <a:prstClr val="black"/>
              </a:solidFill>
            </a:endParaRPr>
          </a:p>
          <a:p>
            <a:pPr algn="ctr"/>
            <a:r>
              <a:rPr lang="fr-FR" dirty="0" smtClean="0">
                <a:solidFill>
                  <a:prstClr val="black"/>
                </a:solidFill>
              </a:rPr>
              <a:t>attendues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054788" y="3815684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Performances mesurées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054788" y="5730093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 simulées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21" name="Double flèche verticale 20"/>
          <p:cNvSpPr/>
          <p:nvPr/>
        </p:nvSpPr>
        <p:spPr>
          <a:xfrm>
            <a:off x="6537530" y="4564789"/>
            <a:ext cx="504056" cy="1106764"/>
          </a:xfrm>
          <a:prstGeom prst="up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2" name="Double flèche verticale 21"/>
          <p:cNvSpPr/>
          <p:nvPr/>
        </p:nvSpPr>
        <p:spPr>
          <a:xfrm>
            <a:off x="7524328" y="2181856"/>
            <a:ext cx="504056" cy="3913986"/>
          </a:xfrm>
          <a:prstGeom prst="upDown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 rot="16200000">
            <a:off x="5282735" y="294542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1</a:t>
            </a:r>
          </a:p>
        </p:txBody>
      </p:sp>
      <p:sp>
        <p:nvSpPr>
          <p:cNvPr id="24" name="ZoneTexte 23"/>
          <p:cNvSpPr txBox="1"/>
          <p:nvPr/>
        </p:nvSpPr>
        <p:spPr>
          <a:xfrm rot="16200000">
            <a:off x="5282294" y="4923679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2</a:t>
            </a:r>
          </a:p>
        </p:txBody>
      </p:sp>
      <p:sp>
        <p:nvSpPr>
          <p:cNvPr id="25" name="ZoneTexte 24"/>
          <p:cNvSpPr txBox="1"/>
          <p:nvPr/>
        </p:nvSpPr>
        <p:spPr>
          <a:xfrm rot="16200000">
            <a:off x="7072245" y="393879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3</a:t>
            </a:r>
          </a:p>
        </p:txBody>
      </p:sp>
      <p:sp>
        <p:nvSpPr>
          <p:cNvPr id="20" name="Double flèche verticale 19"/>
          <p:cNvSpPr/>
          <p:nvPr/>
        </p:nvSpPr>
        <p:spPr>
          <a:xfrm>
            <a:off x="6537530" y="2613359"/>
            <a:ext cx="504056" cy="1106764"/>
          </a:xfrm>
          <a:prstGeom prst="up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500" dirty="0">
                <a:solidFill>
                  <a:prstClr val="white"/>
                </a:solidFill>
              </a:rPr>
              <a:t>  </a:t>
            </a:r>
          </a:p>
        </p:txBody>
      </p:sp>
      <p:pic>
        <p:nvPicPr>
          <p:cNvPr id="26" name="Image 25"/>
          <p:cNvPicPr/>
          <p:nvPr/>
        </p:nvPicPr>
        <p:blipFill>
          <a:blip r:embed="rId2"/>
          <a:stretch>
            <a:fillRect/>
          </a:stretch>
        </p:blipFill>
        <p:spPr>
          <a:xfrm>
            <a:off x="724441" y="4896553"/>
            <a:ext cx="3600400" cy="1549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C:\Enseignement\GitHub\09_Etude_Dynamique_Systemes_Solides_Chaine_Energie_Analyser_Modeliser_Resoudre\TP Sympact\SysML\Exigences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050"/>
          <a:stretch/>
        </p:blipFill>
        <p:spPr bwMode="auto">
          <a:xfrm>
            <a:off x="611560" y="1352122"/>
            <a:ext cx="2018202" cy="126123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g.archiexpo.fr/images_ae/photo-g/11072-350623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59" y="3403968"/>
            <a:ext cx="1822004" cy="142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30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èche droite 3"/>
          <p:cNvSpPr/>
          <p:nvPr/>
        </p:nvSpPr>
        <p:spPr>
          <a:xfrm>
            <a:off x="2771800" y="1772816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du client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3" name="Flèche droite 12"/>
          <p:cNvSpPr/>
          <p:nvPr/>
        </p:nvSpPr>
        <p:spPr>
          <a:xfrm>
            <a:off x="2771800" y="3780534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du laboratoire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4" name="Flèche droite 13"/>
          <p:cNvSpPr/>
          <p:nvPr/>
        </p:nvSpPr>
        <p:spPr>
          <a:xfrm>
            <a:off x="2771800" y="5694943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de la simulation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054788" y="1807966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Performances</a:t>
            </a:r>
            <a:endParaRPr lang="fr-FR" dirty="0">
              <a:solidFill>
                <a:prstClr val="black"/>
              </a:solidFill>
            </a:endParaRPr>
          </a:p>
          <a:p>
            <a:pPr algn="ctr"/>
            <a:r>
              <a:rPr lang="fr-FR" dirty="0" smtClean="0">
                <a:solidFill>
                  <a:prstClr val="black"/>
                </a:solidFill>
              </a:rPr>
              <a:t>attendues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054788" y="3815684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Performances mesurées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054788" y="5730093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 simulées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21" name="Double flèche verticale 20"/>
          <p:cNvSpPr/>
          <p:nvPr/>
        </p:nvSpPr>
        <p:spPr>
          <a:xfrm>
            <a:off x="6537530" y="4564789"/>
            <a:ext cx="504056" cy="1106764"/>
          </a:xfrm>
          <a:prstGeom prst="up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2" name="Double flèche verticale 21"/>
          <p:cNvSpPr/>
          <p:nvPr/>
        </p:nvSpPr>
        <p:spPr>
          <a:xfrm>
            <a:off x="7524328" y="2181856"/>
            <a:ext cx="504056" cy="3913986"/>
          </a:xfrm>
          <a:prstGeom prst="up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 rot="16200000">
            <a:off x="5282735" y="294542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1</a:t>
            </a:r>
          </a:p>
        </p:txBody>
      </p:sp>
      <p:sp>
        <p:nvSpPr>
          <p:cNvPr id="24" name="ZoneTexte 23"/>
          <p:cNvSpPr txBox="1"/>
          <p:nvPr/>
        </p:nvSpPr>
        <p:spPr>
          <a:xfrm rot="16200000">
            <a:off x="5282294" y="4923679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2</a:t>
            </a:r>
          </a:p>
        </p:txBody>
      </p:sp>
      <p:sp>
        <p:nvSpPr>
          <p:cNvPr id="25" name="ZoneTexte 24"/>
          <p:cNvSpPr txBox="1"/>
          <p:nvPr/>
        </p:nvSpPr>
        <p:spPr>
          <a:xfrm rot="16200000">
            <a:off x="7072245" y="393879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3</a:t>
            </a:r>
          </a:p>
        </p:txBody>
      </p:sp>
      <p:sp>
        <p:nvSpPr>
          <p:cNvPr id="20" name="Double flèche verticale 19"/>
          <p:cNvSpPr/>
          <p:nvPr/>
        </p:nvSpPr>
        <p:spPr>
          <a:xfrm>
            <a:off x="6537530" y="2613359"/>
            <a:ext cx="504056" cy="1106764"/>
          </a:xfrm>
          <a:prstGeom prst="upDown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500" dirty="0" smtClean="0">
                <a:solidFill>
                  <a:prstClr val="white"/>
                </a:solidFill>
              </a:rPr>
              <a:t>  </a:t>
            </a:r>
            <a:endParaRPr lang="fr-FR" sz="500" dirty="0">
              <a:solidFill>
                <a:prstClr val="white"/>
              </a:solidFill>
            </a:endParaRPr>
          </a:p>
        </p:txBody>
      </p:sp>
      <p:pic>
        <p:nvPicPr>
          <p:cNvPr id="26" name="Image 2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536136"/>
            <a:ext cx="1639570" cy="1189990"/>
          </a:xfrm>
          <a:prstGeom prst="rect">
            <a:avLst/>
          </a:prstGeom>
        </p:spPr>
      </p:pic>
      <p:pic>
        <p:nvPicPr>
          <p:cNvPr id="27" name="Image 26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68" b="60701"/>
          <a:stretch/>
        </p:blipFill>
        <p:spPr bwMode="auto">
          <a:xfrm>
            <a:off x="488907" y="3429000"/>
            <a:ext cx="1978247" cy="1358775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59" y="5228945"/>
            <a:ext cx="2574174" cy="1182630"/>
          </a:xfrm>
          <a:prstGeom prst="rect">
            <a:avLst/>
          </a:prstGeom>
          <a:noFill/>
          <a:ln>
            <a:noFill/>
          </a:ln>
          <a:effectLst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77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èche droite 3"/>
          <p:cNvSpPr/>
          <p:nvPr/>
        </p:nvSpPr>
        <p:spPr>
          <a:xfrm>
            <a:off x="2771800" y="1772816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du client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3" name="Flèche droite 12"/>
          <p:cNvSpPr/>
          <p:nvPr/>
        </p:nvSpPr>
        <p:spPr>
          <a:xfrm>
            <a:off x="2771800" y="3780534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du laboratoire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4" name="Flèche droite 13"/>
          <p:cNvSpPr/>
          <p:nvPr/>
        </p:nvSpPr>
        <p:spPr>
          <a:xfrm>
            <a:off x="2771800" y="5694943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de la simulation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054788" y="1807966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Performances</a:t>
            </a:r>
            <a:endParaRPr lang="fr-FR" dirty="0">
              <a:solidFill>
                <a:prstClr val="black"/>
              </a:solidFill>
            </a:endParaRPr>
          </a:p>
          <a:p>
            <a:pPr algn="ctr"/>
            <a:r>
              <a:rPr lang="fr-FR" dirty="0" smtClean="0">
                <a:solidFill>
                  <a:prstClr val="black"/>
                </a:solidFill>
              </a:rPr>
              <a:t>attendues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054788" y="3815684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Performances mesurées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054788" y="5730093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 simulées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21" name="Double flèche verticale 20"/>
          <p:cNvSpPr/>
          <p:nvPr/>
        </p:nvSpPr>
        <p:spPr>
          <a:xfrm>
            <a:off x="6537530" y="4564789"/>
            <a:ext cx="504056" cy="1106764"/>
          </a:xfrm>
          <a:prstGeom prst="up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2" name="Double flèche verticale 21"/>
          <p:cNvSpPr/>
          <p:nvPr/>
        </p:nvSpPr>
        <p:spPr>
          <a:xfrm>
            <a:off x="7524328" y="2181856"/>
            <a:ext cx="504056" cy="3913986"/>
          </a:xfrm>
          <a:prstGeom prst="up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 rot="16200000">
            <a:off x="5282735" y="294542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1</a:t>
            </a:r>
          </a:p>
        </p:txBody>
      </p:sp>
      <p:sp>
        <p:nvSpPr>
          <p:cNvPr id="24" name="ZoneTexte 23"/>
          <p:cNvSpPr txBox="1"/>
          <p:nvPr/>
        </p:nvSpPr>
        <p:spPr>
          <a:xfrm rot="16200000">
            <a:off x="5282294" y="4923679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2</a:t>
            </a:r>
          </a:p>
        </p:txBody>
      </p:sp>
      <p:sp>
        <p:nvSpPr>
          <p:cNvPr id="25" name="ZoneTexte 24"/>
          <p:cNvSpPr txBox="1"/>
          <p:nvPr/>
        </p:nvSpPr>
        <p:spPr>
          <a:xfrm rot="16200000">
            <a:off x="7072245" y="393879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3</a:t>
            </a:r>
          </a:p>
        </p:txBody>
      </p:sp>
      <p:sp>
        <p:nvSpPr>
          <p:cNvPr id="20" name="Double flèche verticale 19"/>
          <p:cNvSpPr/>
          <p:nvPr/>
        </p:nvSpPr>
        <p:spPr>
          <a:xfrm>
            <a:off x="6537530" y="2613359"/>
            <a:ext cx="504056" cy="1106764"/>
          </a:xfrm>
          <a:prstGeom prst="up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500" dirty="0">
                <a:solidFill>
                  <a:prstClr val="white"/>
                </a:solidFill>
              </a:rPr>
              <a:t>  </a:t>
            </a:r>
            <a:endParaRPr lang="fr-FR" sz="500" dirty="0">
              <a:solidFill>
                <a:prstClr val="white"/>
              </a:solidFill>
            </a:endParaRPr>
          </a:p>
        </p:txBody>
      </p:sp>
      <p:pic>
        <p:nvPicPr>
          <p:cNvPr id="28" name="Image 27" descr="MAXPID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7" t="7030"/>
          <a:stretch>
            <a:fillRect/>
          </a:stretch>
        </p:blipFill>
        <p:spPr bwMode="auto">
          <a:xfrm>
            <a:off x="1034968" y="5398254"/>
            <a:ext cx="1762760" cy="13100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9" name="Image 28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5" t="3311" r="50000" b="5090"/>
          <a:stretch/>
        </p:blipFill>
        <p:spPr bwMode="auto">
          <a:xfrm>
            <a:off x="567868" y="1484785"/>
            <a:ext cx="2007860" cy="1292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27" y="3337770"/>
            <a:ext cx="2070942" cy="1602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953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3233866507"/>
              </p:ext>
            </p:extLst>
          </p:nvPr>
        </p:nvGraphicFramePr>
        <p:xfrm>
          <a:off x="251520" y="188640"/>
          <a:ext cx="7368480" cy="5272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3989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>
            <a:stCxn id="13" idx="3"/>
            <a:endCxn id="18" idx="1"/>
          </p:cNvCxnSpPr>
          <p:nvPr/>
        </p:nvCxnSpPr>
        <p:spPr>
          <a:xfrm>
            <a:off x="-1294740" y="1219984"/>
            <a:ext cx="193945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>
            <a:stCxn id="14" idx="3"/>
            <a:endCxn id="19" idx="1"/>
          </p:cNvCxnSpPr>
          <p:nvPr/>
        </p:nvCxnSpPr>
        <p:spPr>
          <a:xfrm>
            <a:off x="-325011" y="2402856"/>
            <a:ext cx="410846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>
            <a:stCxn id="17" idx="1"/>
            <a:endCxn id="26" idx="3"/>
          </p:cNvCxnSpPr>
          <p:nvPr/>
        </p:nvCxnSpPr>
        <p:spPr>
          <a:xfrm flipH="1">
            <a:off x="8320869" y="1219984"/>
            <a:ext cx="186775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>
            <a:stCxn id="16" idx="1"/>
            <a:endCxn id="22" idx="3"/>
          </p:cNvCxnSpPr>
          <p:nvPr/>
        </p:nvCxnSpPr>
        <p:spPr>
          <a:xfrm flipH="1">
            <a:off x="6880869" y="3136239"/>
            <a:ext cx="154313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endCxn id="21" idx="1"/>
          </p:cNvCxnSpPr>
          <p:nvPr/>
        </p:nvCxnSpPr>
        <p:spPr>
          <a:xfrm>
            <a:off x="269440" y="4130329"/>
            <a:ext cx="344323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endCxn id="20" idx="1"/>
          </p:cNvCxnSpPr>
          <p:nvPr/>
        </p:nvCxnSpPr>
        <p:spPr>
          <a:xfrm>
            <a:off x="269440" y="3136239"/>
            <a:ext cx="171504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-1695653" y="0"/>
            <a:ext cx="1440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Besoin client</a:t>
            </a:r>
            <a:endParaRPr lang="fr-FR" sz="1200" dirty="0"/>
          </a:p>
        </p:txBody>
      </p:sp>
      <p:sp>
        <p:nvSpPr>
          <p:cNvPr id="12" name="Rectangle 11"/>
          <p:cNvSpPr/>
          <p:nvPr/>
        </p:nvSpPr>
        <p:spPr>
          <a:xfrm>
            <a:off x="8977205" y="0"/>
            <a:ext cx="1440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Système livré</a:t>
            </a:r>
            <a:endParaRPr lang="fr-FR" sz="1200" dirty="0"/>
          </a:p>
        </p:txBody>
      </p:sp>
      <p:sp>
        <p:nvSpPr>
          <p:cNvPr id="13" name="Rectangle 12"/>
          <p:cNvSpPr/>
          <p:nvPr/>
        </p:nvSpPr>
        <p:spPr>
          <a:xfrm>
            <a:off x="-2734740" y="949984"/>
            <a:ext cx="1440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Spécifications / Cahier des charges</a:t>
            </a:r>
            <a:endParaRPr lang="fr-FR" sz="1200" dirty="0"/>
          </a:p>
        </p:txBody>
      </p:sp>
      <p:sp>
        <p:nvSpPr>
          <p:cNvPr id="14" name="Rectangle 13"/>
          <p:cNvSpPr/>
          <p:nvPr/>
        </p:nvSpPr>
        <p:spPr>
          <a:xfrm>
            <a:off x="-1765011" y="2132856"/>
            <a:ext cx="1440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Choix de l’architecture globale du système</a:t>
            </a:r>
            <a:endParaRPr lang="fr-FR" sz="1200" dirty="0"/>
          </a:p>
        </p:txBody>
      </p:sp>
      <p:sp>
        <p:nvSpPr>
          <p:cNvPr id="15" name="Rectangle 14"/>
          <p:cNvSpPr/>
          <p:nvPr/>
        </p:nvSpPr>
        <p:spPr>
          <a:xfrm>
            <a:off x="-468560" y="3368035"/>
            <a:ext cx="1476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Choix de l’architecture détaillée du système</a:t>
            </a:r>
            <a:endParaRPr lang="fr-FR" sz="1200" dirty="0"/>
          </a:p>
        </p:txBody>
      </p:sp>
      <p:sp>
        <p:nvSpPr>
          <p:cNvPr id="16" name="Rectangle 15"/>
          <p:cNvSpPr/>
          <p:nvPr/>
        </p:nvSpPr>
        <p:spPr>
          <a:xfrm>
            <a:off x="8424000" y="2866239"/>
            <a:ext cx="1440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Sous-systèmes réalisés</a:t>
            </a:r>
            <a:endParaRPr lang="fr-FR" sz="1200" dirty="0"/>
          </a:p>
        </p:txBody>
      </p:sp>
      <p:sp>
        <p:nvSpPr>
          <p:cNvPr id="17" name="Rectangle 16"/>
          <p:cNvSpPr/>
          <p:nvPr/>
        </p:nvSpPr>
        <p:spPr>
          <a:xfrm>
            <a:off x="10188624" y="949984"/>
            <a:ext cx="1440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Système réalisé</a:t>
            </a:r>
            <a:endParaRPr lang="fr-FR" sz="1200" dirty="0"/>
          </a:p>
        </p:txBody>
      </p:sp>
      <p:sp>
        <p:nvSpPr>
          <p:cNvPr id="18" name="Rectangle 17"/>
          <p:cNvSpPr/>
          <p:nvPr/>
        </p:nvSpPr>
        <p:spPr>
          <a:xfrm>
            <a:off x="644718" y="949984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attendues du système</a:t>
            </a:r>
            <a:endParaRPr lang="fr-FR" sz="1200" dirty="0"/>
          </a:p>
        </p:txBody>
      </p:sp>
      <p:sp>
        <p:nvSpPr>
          <p:cNvPr id="19" name="Rectangle 18"/>
          <p:cNvSpPr/>
          <p:nvPr/>
        </p:nvSpPr>
        <p:spPr>
          <a:xfrm>
            <a:off x="3783451" y="2132856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simulées du système</a:t>
            </a:r>
            <a:endParaRPr lang="fr-FR" sz="1200" dirty="0"/>
          </a:p>
        </p:txBody>
      </p:sp>
      <p:sp>
        <p:nvSpPr>
          <p:cNvPr id="20" name="Rectangle 19"/>
          <p:cNvSpPr/>
          <p:nvPr/>
        </p:nvSpPr>
        <p:spPr>
          <a:xfrm>
            <a:off x="1984485" y="2866239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attendues des sous-systèmes</a:t>
            </a:r>
            <a:endParaRPr lang="fr-FR" sz="1200" dirty="0"/>
          </a:p>
        </p:txBody>
      </p:sp>
      <p:sp>
        <p:nvSpPr>
          <p:cNvPr id="21" name="Rectangle 20"/>
          <p:cNvSpPr/>
          <p:nvPr/>
        </p:nvSpPr>
        <p:spPr>
          <a:xfrm>
            <a:off x="3712677" y="3860329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mesurées des sous-systèmes</a:t>
            </a:r>
            <a:endParaRPr lang="fr-FR" sz="1200" dirty="0"/>
          </a:p>
        </p:txBody>
      </p:sp>
      <p:sp>
        <p:nvSpPr>
          <p:cNvPr id="22" name="Rectangle 21"/>
          <p:cNvSpPr/>
          <p:nvPr/>
        </p:nvSpPr>
        <p:spPr>
          <a:xfrm>
            <a:off x="5440869" y="2866239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simulées des sous-systèmes</a:t>
            </a:r>
            <a:endParaRPr lang="fr-FR" sz="1200" dirty="0"/>
          </a:p>
        </p:txBody>
      </p:sp>
      <p:sp>
        <p:nvSpPr>
          <p:cNvPr id="23" name="Flèche droite 22"/>
          <p:cNvSpPr/>
          <p:nvPr/>
        </p:nvSpPr>
        <p:spPr>
          <a:xfrm rot="2700000">
            <a:off x="-1915151" y="2442430"/>
            <a:ext cx="5796062" cy="86409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i="1" dirty="0" smtClean="0"/>
              <a:t>Conception</a:t>
            </a:r>
            <a:endParaRPr lang="fr-FR" sz="1400" b="1" i="1" dirty="0"/>
          </a:p>
        </p:txBody>
      </p:sp>
      <p:sp>
        <p:nvSpPr>
          <p:cNvPr id="24" name="Flèche droite 23"/>
          <p:cNvSpPr/>
          <p:nvPr/>
        </p:nvSpPr>
        <p:spPr>
          <a:xfrm>
            <a:off x="3145559" y="4400329"/>
            <a:ext cx="2671700" cy="86409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i="1" dirty="0" smtClean="0"/>
              <a:t>Réalisation</a:t>
            </a:r>
            <a:endParaRPr lang="fr-FR" sz="1400" b="1" i="1" dirty="0"/>
          </a:p>
        </p:txBody>
      </p:sp>
      <p:sp>
        <p:nvSpPr>
          <p:cNvPr id="25" name="Flèche droite 24"/>
          <p:cNvSpPr/>
          <p:nvPr/>
        </p:nvSpPr>
        <p:spPr>
          <a:xfrm rot="18900000">
            <a:off x="5164505" y="2350430"/>
            <a:ext cx="5796000" cy="86409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i="1" dirty="0" smtClean="0"/>
              <a:t>Intégration</a:t>
            </a:r>
            <a:endParaRPr lang="fr-FR" sz="1400" b="1" i="1" dirty="0"/>
          </a:p>
        </p:txBody>
      </p:sp>
      <p:sp>
        <p:nvSpPr>
          <p:cNvPr id="26" name="Rectangle 25"/>
          <p:cNvSpPr/>
          <p:nvPr/>
        </p:nvSpPr>
        <p:spPr>
          <a:xfrm>
            <a:off x="6880869" y="949984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mesurées du système</a:t>
            </a:r>
            <a:endParaRPr lang="fr-FR" sz="1200" dirty="0"/>
          </a:p>
        </p:txBody>
      </p:sp>
      <p:cxnSp>
        <p:nvCxnSpPr>
          <p:cNvPr id="27" name="Connecteur droit avec flèche 26"/>
          <p:cNvCxnSpPr>
            <a:stCxn id="11" idx="3"/>
            <a:endCxn id="12" idx="1"/>
          </p:cNvCxnSpPr>
          <p:nvPr/>
        </p:nvCxnSpPr>
        <p:spPr>
          <a:xfrm>
            <a:off x="-255653" y="270000"/>
            <a:ext cx="9232858" cy="0"/>
          </a:xfrm>
          <a:prstGeom prst="straightConnector1">
            <a:avLst/>
          </a:prstGeom>
          <a:ln w="47625" cmpd="sng">
            <a:headEnd type="stealth" w="med" len="lg"/>
            <a:tailEnd type="stealth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18" idx="3"/>
            <a:endCxn id="26" idx="1"/>
          </p:cNvCxnSpPr>
          <p:nvPr/>
        </p:nvCxnSpPr>
        <p:spPr>
          <a:xfrm>
            <a:off x="2084718" y="1219984"/>
            <a:ext cx="4796151" cy="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2084718" y="1489984"/>
            <a:ext cx="1698733" cy="642872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V="1">
            <a:off x="5223451" y="1489984"/>
            <a:ext cx="1657418" cy="642872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V="1">
            <a:off x="5152677" y="3406239"/>
            <a:ext cx="288192" cy="45409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H="1" flipV="1">
            <a:off x="3424485" y="3406241"/>
            <a:ext cx="288192" cy="454088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22" idx="1"/>
            <a:endCxn id="20" idx="3"/>
          </p:cNvCxnSpPr>
          <p:nvPr/>
        </p:nvCxnSpPr>
        <p:spPr>
          <a:xfrm flipH="1">
            <a:off x="3424485" y="3136239"/>
            <a:ext cx="2016384" cy="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endCxn id="13" idx="0"/>
          </p:cNvCxnSpPr>
          <p:nvPr/>
        </p:nvCxnSpPr>
        <p:spPr>
          <a:xfrm>
            <a:off x="-2014740" y="270000"/>
            <a:ext cx="0" cy="67998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endCxn id="12" idx="3"/>
          </p:cNvCxnSpPr>
          <p:nvPr/>
        </p:nvCxnSpPr>
        <p:spPr>
          <a:xfrm flipH="1">
            <a:off x="10417205" y="270000"/>
            <a:ext cx="49141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11" idx="1"/>
          </p:cNvCxnSpPr>
          <p:nvPr/>
        </p:nvCxnSpPr>
        <p:spPr>
          <a:xfrm flipH="1">
            <a:off x="-2014740" y="270000"/>
            <a:ext cx="319087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endCxn id="15" idx="0"/>
          </p:cNvCxnSpPr>
          <p:nvPr/>
        </p:nvCxnSpPr>
        <p:spPr>
          <a:xfrm>
            <a:off x="269440" y="3136239"/>
            <a:ext cx="0" cy="231796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15" idx="2"/>
          </p:cNvCxnSpPr>
          <p:nvPr/>
        </p:nvCxnSpPr>
        <p:spPr>
          <a:xfrm>
            <a:off x="269440" y="3908035"/>
            <a:ext cx="0" cy="22229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17" idx="0"/>
          </p:cNvCxnSpPr>
          <p:nvPr/>
        </p:nvCxnSpPr>
        <p:spPr>
          <a:xfrm flipV="1">
            <a:off x="10908624" y="270000"/>
            <a:ext cx="0" cy="67998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051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>
            <a:stCxn id="13" idx="3"/>
            <a:endCxn id="18" idx="1"/>
          </p:cNvCxnSpPr>
          <p:nvPr/>
        </p:nvCxnSpPr>
        <p:spPr>
          <a:xfrm>
            <a:off x="-1294740" y="1219984"/>
            <a:ext cx="193945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>
            <a:stCxn id="14" idx="3"/>
            <a:endCxn id="19" idx="1"/>
          </p:cNvCxnSpPr>
          <p:nvPr/>
        </p:nvCxnSpPr>
        <p:spPr>
          <a:xfrm>
            <a:off x="-325011" y="2402856"/>
            <a:ext cx="410846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>
            <a:stCxn id="17" idx="1"/>
            <a:endCxn id="26" idx="3"/>
          </p:cNvCxnSpPr>
          <p:nvPr/>
        </p:nvCxnSpPr>
        <p:spPr>
          <a:xfrm flipH="1">
            <a:off x="8320869" y="1219984"/>
            <a:ext cx="186775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>
            <a:stCxn id="16" idx="1"/>
            <a:endCxn id="22" idx="3"/>
          </p:cNvCxnSpPr>
          <p:nvPr/>
        </p:nvCxnSpPr>
        <p:spPr>
          <a:xfrm flipH="1">
            <a:off x="6880869" y="3136239"/>
            <a:ext cx="154313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endCxn id="21" idx="1"/>
          </p:cNvCxnSpPr>
          <p:nvPr/>
        </p:nvCxnSpPr>
        <p:spPr>
          <a:xfrm>
            <a:off x="269440" y="4130329"/>
            <a:ext cx="344323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endCxn id="20" idx="1"/>
          </p:cNvCxnSpPr>
          <p:nvPr/>
        </p:nvCxnSpPr>
        <p:spPr>
          <a:xfrm>
            <a:off x="269440" y="3136239"/>
            <a:ext cx="171504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-1695653" y="0"/>
            <a:ext cx="1440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Besoin client</a:t>
            </a:r>
            <a:endParaRPr lang="fr-FR" sz="1200" dirty="0"/>
          </a:p>
        </p:txBody>
      </p:sp>
      <p:sp>
        <p:nvSpPr>
          <p:cNvPr id="12" name="Rectangle 11"/>
          <p:cNvSpPr/>
          <p:nvPr/>
        </p:nvSpPr>
        <p:spPr>
          <a:xfrm>
            <a:off x="8977205" y="0"/>
            <a:ext cx="1440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Système livré</a:t>
            </a:r>
            <a:endParaRPr lang="fr-FR" sz="1200" dirty="0"/>
          </a:p>
        </p:txBody>
      </p:sp>
      <p:sp>
        <p:nvSpPr>
          <p:cNvPr id="13" name="Rectangle 12"/>
          <p:cNvSpPr/>
          <p:nvPr/>
        </p:nvSpPr>
        <p:spPr>
          <a:xfrm>
            <a:off x="-2734740" y="949984"/>
            <a:ext cx="1440000" cy="54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Spécifications / Cahier des charges</a:t>
            </a:r>
            <a:endParaRPr lang="fr-FR" sz="1200" dirty="0"/>
          </a:p>
        </p:txBody>
      </p:sp>
      <p:sp>
        <p:nvSpPr>
          <p:cNvPr id="14" name="Rectangle 13"/>
          <p:cNvSpPr/>
          <p:nvPr/>
        </p:nvSpPr>
        <p:spPr>
          <a:xfrm>
            <a:off x="-1765011" y="2132856"/>
            <a:ext cx="1440000" cy="54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Choix de l’architecture globale du système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468560" y="3368035"/>
            <a:ext cx="1476000" cy="54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Choix de l’architecture détaillée du système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424000" y="2866239"/>
            <a:ext cx="1440000" cy="54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Sous-systèmes réalisés</a:t>
            </a:r>
            <a:endParaRPr lang="fr-FR" sz="1200" dirty="0"/>
          </a:p>
        </p:txBody>
      </p:sp>
      <p:sp>
        <p:nvSpPr>
          <p:cNvPr id="17" name="Rectangle 16"/>
          <p:cNvSpPr/>
          <p:nvPr/>
        </p:nvSpPr>
        <p:spPr>
          <a:xfrm>
            <a:off x="10188624" y="949984"/>
            <a:ext cx="1440000" cy="54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Système réalisé</a:t>
            </a:r>
            <a:endParaRPr lang="fr-FR" sz="1200" dirty="0"/>
          </a:p>
        </p:txBody>
      </p:sp>
      <p:sp>
        <p:nvSpPr>
          <p:cNvPr id="18" name="Rectangle 17"/>
          <p:cNvSpPr/>
          <p:nvPr/>
        </p:nvSpPr>
        <p:spPr>
          <a:xfrm>
            <a:off x="644718" y="949984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attendues du système</a:t>
            </a:r>
            <a:endParaRPr lang="fr-FR" sz="1200" dirty="0"/>
          </a:p>
        </p:txBody>
      </p:sp>
      <p:sp>
        <p:nvSpPr>
          <p:cNvPr id="19" name="Rectangle 18"/>
          <p:cNvSpPr/>
          <p:nvPr/>
        </p:nvSpPr>
        <p:spPr>
          <a:xfrm>
            <a:off x="3783451" y="2132856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simulées du système</a:t>
            </a:r>
            <a:endParaRPr lang="fr-FR" sz="1200" dirty="0"/>
          </a:p>
        </p:txBody>
      </p:sp>
      <p:sp>
        <p:nvSpPr>
          <p:cNvPr id="20" name="Rectangle 19"/>
          <p:cNvSpPr/>
          <p:nvPr/>
        </p:nvSpPr>
        <p:spPr>
          <a:xfrm>
            <a:off x="1984485" y="2866239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attendues des sous-systèmes</a:t>
            </a:r>
            <a:endParaRPr lang="fr-FR" sz="1200" dirty="0"/>
          </a:p>
        </p:txBody>
      </p:sp>
      <p:sp>
        <p:nvSpPr>
          <p:cNvPr id="21" name="Rectangle 20"/>
          <p:cNvSpPr/>
          <p:nvPr/>
        </p:nvSpPr>
        <p:spPr>
          <a:xfrm>
            <a:off x="3712677" y="3860329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mesurées des sous-systèmes</a:t>
            </a:r>
            <a:endParaRPr lang="fr-FR" sz="1200" dirty="0"/>
          </a:p>
        </p:txBody>
      </p:sp>
      <p:sp>
        <p:nvSpPr>
          <p:cNvPr id="22" name="Rectangle 21"/>
          <p:cNvSpPr/>
          <p:nvPr/>
        </p:nvSpPr>
        <p:spPr>
          <a:xfrm>
            <a:off x="5440869" y="2866239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simulées des sous-systèmes</a:t>
            </a:r>
            <a:endParaRPr lang="fr-FR" sz="1200" dirty="0"/>
          </a:p>
        </p:txBody>
      </p:sp>
      <p:sp>
        <p:nvSpPr>
          <p:cNvPr id="23" name="Flèche droite 22"/>
          <p:cNvSpPr/>
          <p:nvPr/>
        </p:nvSpPr>
        <p:spPr>
          <a:xfrm rot="2700000">
            <a:off x="-1915151" y="2442430"/>
            <a:ext cx="5796062" cy="86409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i="1" dirty="0"/>
              <a:t>Conception</a:t>
            </a:r>
          </a:p>
        </p:txBody>
      </p:sp>
      <p:sp>
        <p:nvSpPr>
          <p:cNvPr id="25" name="Flèche droite 24"/>
          <p:cNvSpPr/>
          <p:nvPr/>
        </p:nvSpPr>
        <p:spPr>
          <a:xfrm rot="18900000">
            <a:off x="5164505" y="2350430"/>
            <a:ext cx="5796000" cy="86409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i="1" dirty="0" smtClean="0"/>
              <a:t>Intégration</a:t>
            </a:r>
            <a:endParaRPr lang="fr-FR" sz="1400" b="1" i="1" dirty="0"/>
          </a:p>
        </p:txBody>
      </p:sp>
      <p:sp>
        <p:nvSpPr>
          <p:cNvPr id="26" name="Rectangle 25"/>
          <p:cNvSpPr/>
          <p:nvPr/>
        </p:nvSpPr>
        <p:spPr>
          <a:xfrm>
            <a:off x="6880869" y="949984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mesurées du système</a:t>
            </a:r>
            <a:endParaRPr lang="fr-FR" sz="1200" dirty="0"/>
          </a:p>
        </p:txBody>
      </p:sp>
      <p:cxnSp>
        <p:nvCxnSpPr>
          <p:cNvPr id="27" name="Connecteur droit avec flèche 26"/>
          <p:cNvCxnSpPr>
            <a:stCxn id="11" idx="3"/>
            <a:endCxn id="12" idx="1"/>
          </p:cNvCxnSpPr>
          <p:nvPr/>
        </p:nvCxnSpPr>
        <p:spPr>
          <a:xfrm>
            <a:off x="-255653" y="270000"/>
            <a:ext cx="9232858" cy="0"/>
          </a:xfrm>
          <a:prstGeom prst="straightConnector1">
            <a:avLst/>
          </a:prstGeom>
          <a:ln w="47625" cmpd="sng">
            <a:headEnd type="stealth" w="med" len="lg"/>
            <a:tailEnd type="stealth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18" idx="3"/>
            <a:endCxn id="26" idx="1"/>
          </p:cNvCxnSpPr>
          <p:nvPr/>
        </p:nvCxnSpPr>
        <p:spPr>
          <a:xfrm>
            <a:off x="2084718" y="1219984"/>
            <a:ext cx="4796151" cy="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2084718" y="1489984"/>
            <a:ext cx="1698733" cy="642872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V="1">
            <a:off x="5223451" y="1489984"/>
            <a:ext cx="1657418" cy="642872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V="1">
            <a:off x="5152677" y="3406239"/>
            <a:ext cx="288192" cy="45409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H="1" flipV="1">
            <a:off x="3424485" y="3406241"/>
            <a:ext cx="288192" cy="454088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22" idx="1"/>
            <a:endCxn id="20" idx="3"/>
          </p:cNvCxnSpPr>
          <p:nvPr/>
        </p:nvCxnSpPr>
        <p:spPr>
          <a:xfrm flipH="1">
            <a:off x="3424485" y="3136239"/>
            <a:ext cx="2016384" cy="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endCxn id="13" idx="0"/>
          </p:cNvCxnSpPr>
          <p:nvPr/>
        </p:nvCxnSpPr>
        <p:spPr>
          <a:xfrm>
            <a:off x="-2014740" y="270000"/>
            <a:ext cx="0" cy="67998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endCxn id="12" idx="3"/>
          </p:cNvCxnSpPr>
          <p:nvPr/>
        </p:nvCxnSpPr>
        <p:spPr>
          <a:xfrm flipH="1">
            <a:off x="10417205" y="270000"/>
            <a:ext cx="49141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11" idx="1"/>
          </p:cNvCxnSpPr>
          <p:nvPr/>
        </p:nvCxnSpPr>
        <p:spPr>
          <a:xfrm flipH="1">
            <a:off x="-2014740" y="270000"/>
            <a:ext cx="319087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endCxn id="15" idx="0"/>
          </p:cNvCxnSpPr>
          <p:nvPr/>
        </p:nvCxnSpPr>
        <p:spPr>
          <a:xfrm>
            <a:off x="269440" y="3136239"/>
            <a:ext cx="0" cy="231796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15" idx="2"/>
          </p:cNvCxnSpPr>
          <p:nvPr/>
        </p:nvCxnSpPr>
        <p:spPr>
          <a:xfrm>
            <a:off x="269440" y="3908035"/>
            <a:ext cx="0" cy="22229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17" idx="0"/>
          </p:cNvCxnSpPr>
          <p:nvPr/>
        </p:nvCxnSpPr>
        <p:spPr>
          <a:xfrm flipV="1">
            <a:off x="10908624" y="270000"/>
            <a:ext cx="0" cy="67998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-2988840" y="0"/>
            <a:ext cx="14761640" cy="54452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 droite 23"/>
          <p:cNvSpPr/>
          <p:nvPr/>
        </p:nvSpPr>
        <p:spPr>
          <a:xfrm>
            <a:off x="3145559" y="4400329"/>
            <a:ext cx="2671700" cy="86409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i="1" dirty="0" smtClean="0"/>
              <a:t>Réalisation</a:t>
            </a:r>
            <a:endParaRPr lang="fr-FR" sz="2400" b="1" i="1" dirty="0"/>
          </a:p>
        </p:txBody>
      </p:sp>
    </p:spTree>
    <p:extLst>
      <p:ext uri="{BB962C8B-B14F-4D97-AF65-F5344CB8AC3E}">
        <p14:creationId xmlns:p14="http://schemas.microsoft.com/office/powerpoint/2010/main" val="329598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81" r="13060" b="33332"/>
          <a:stretch/>
        </p:blipFill>
        <p:spPr bwMode="auto">
          <a:xfrm>
            <a:off x="793040" y="5623995"/>
            <a:ext cx="1998480" cy="1174491"/>
          </a:xfrm>
          <a:prstGeom prst="rect">
            <a:avLst/>
          </a:prstGeom>
          <a:ln>
            <a:noFill/>
          </a:ln>
          <a:effectLst>
            <a:outerShdw dist="35921" dir="2700000" algn="ctr" rotWithShape="0">
              <a:schemeClr val="bg2"/>
            </a:outerShdw>
          </a:effectLst>
          <a:scene3d>
            <a:camera prst="isometricOffAxis1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lèche droite 3"/>
          <p:cNvSpPr/>
          <p:nvPr/>
        </p:nvSpPr>
        <p:spPr>
          <a:xfrm>
            <a:off x="2771800" y="1772816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du client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3" name="Flèche droite 12"/>
          <p:cNvSpPr/>
          <p:nvPr/>
        </p:nvSpPr>
        <p:spPr>
          <a:xfrm>
            <a:off x="2771800" y="3780534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du laboratoire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4" name="Flèche droite 13"/>
          <p:cNvSpPr/>
          <p:nvPr/>
        </p:nvSpPr>
        <p:spPr>
          <a:xfrm>
            <a:off x="2771800" y="5694943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de la simulation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054788" y="1807966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Performances</a:t>
            </a:r>
            <a:endParaRPr lang="fr-FR" dirty="0">
              <a:solidFill>
                <a:prstClr val="black"/>
              </a:solidFill>
            </a:endParaRPr>
          </a:p>
          <a:p>
            <a:pPr algn="ctr"/>
            <a:r>
              <a:rPr lang="fr-FR" dirty="0" smtClean="0">
                <a:solidFill>
                  <a:prstClr val="black"/>
                </a:solidFill>
              </a:rPr>
              <a:t>attendues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054788" y="3815684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Performances mesurées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054788" y="5730093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 simulées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21" name="Double flèche verticale 20"/>
          <p:cNvSpPr/>
          <p:nvPr/>
        </p:nvSpPr>
        <p:spPr>
          <a:xfrm>
            <a:off x="6537530" y="4564789"/>
            <a:ext cx="504056" cy="1106764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2" name="Double flèche verticale 21"/>
          <p:cNvSpPr/>
          <p:nvPr/>
        </p:nvSpPr>
        <p:spPr>
          <a:xfrm>
            <a:off x="7524328" y="2181856"/>
            <a:ext cx="504056" cy="3913986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 rot="16200000">
            <a:off x="5282735" y="294542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1</a:t>
            </a:r>
          </a:p>
        </p:txBody>
      </p:sp>
      <p:sp>
        <p:nvSpPr>
          <p:cNvPr id="24" name="ZoneTexte 23"/>
          <p:cNvSpPr txBox="1"/>
          <p:nvPr/>
        </p:nvSpPr>
        <p:spPr>
          <a:xfrm rot="16200000">
            <a:off x="5282294" y="4923679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2</a:t>
            </a:r>
          </a:p>
        </p:txBody>
      </p:sp>
      <p:sp>
        <p:nvSpPr>
          <p:cNvPr id="25" name="ZoneTexte 24"/>
          <p:cNvSpPr txBox="1"/>
          <p:nvPr/>
        </p:nvSpPr>
        <p:spPr>
          <a:xfrm rot="16200000">
            <a:off x="7072245" y="393879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3</a:t>
            </a:r>
          </a:p>
        </p:txBody>
      </p:sp>
      <p:sp>
        <p:nvSpPr>
          <p:cNvPr id="20" name="Double flèche verticale 19"/>
          <p:cNvSpPr/>
          <p:nvPr/>
        </p:nvSpPr>
        <p:spPr>
          <a:xfrm>
            <a:off x="6537530" y="2613359"/>
            <a:ext cx="504056" cy="1106764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 smtClean="0">
                <a:solidFill>
                  <a:prstClr val="white"/>
                </a:solidFill>
              </a:rPr>
              <a:t>  </a:t>
            </a:r>
            <a:endParaRPr lang="fr-FR" sz="500" dirty="0">
              <a:solidFill>
                <a:prstClr val="white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94591"/>
            <a:ext cx="2110186" cy="1473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3237074"/>
            <a:ext cx="2041167" cy="14160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24" b="18513"/>
          <a:stretch/>
        </p:blipFill>
        <p:spPr bwMode="auto">
          <a:xfrm>
            <a:off x="339295" y="4966913"/>
            <a:ext cx="1350503" cy="11597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isometricOffAxis1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818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909638" cy="1426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63" y="944724"/>
            <a:ext cx="1663132" cy="936104"/>
          </a:xfrm>
          <a:prstGeom prst="ellipse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7" b="7418"/>
          <a:stretch/>
        </p:blipFill>
        <p:spPr bwMode="auto">
          <a:xfrm>
            <a:off x="251520" y="5280749"/>
            <a:ext cx="2088232" cy="1545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429000"/>
            <a:ext cx="2051035" cy="1419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lèche droite 3"/>
          <p:cNvSpPr/>
          <p:nvPr/>
        </p:nvSpPr>
        <p:spPr>
          <a:xfrm>
            <a:off x="2771800" y="1772816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Système souhaité</a:t>
            </a:r>
          </a:p>
        </p:txBody>
      </p:sp>
      <p:sp>
        <p:nvSpPr>
          <p:cNvPr id="13" name="Flèche droite 12"/>
          <p:cNvSpPr/>
          <p:nvPr/>
        </p:nvSpPr>
        <p:spPr>
          <a:xfrm>
            <a:off x="2771800" y="3780534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Système réel en utilisation</a:t>
            </a:r>
          </a:p>
        </p:txBody>
      </p:sp>
      <p:sp>
        <p:nvSpPr>
          <p:cNvPr id="14" name="Flèche droite 13"/>
          <p:cNvSpPr/>
          <p:nvPr/>
        </p:nvSpPr>
        <p:spPr>
          <a:xfrm>
            <a:off x="2771800" y="5694943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Système conçu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54788" y="1807966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Service </a:t>
            </a:r>
          </a:p>
          <a:p>
            <a:pPr algn="ctr"/>
            <a:r>
              <a:rPr lang="fr-FR" dirty="0">
                <a:solidFill>
                  <a:prstClr val="black"/>
                </a:solidFill>
              </a:rPr>
              <a:t>attendu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054788" y="3815684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Service </a:t>
            </a:r>
          </a:p>
          <a:p>
            <a:pPr algn="ctr"/>
            <a:r>
              <a:rPr lang="fr-FR" dirty="0">
                <a:solidFill>
                  <a:prstClr val="black"/>
                </a:solidFill>
              </a:rPr>
              <a:t>réalisé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6054788" y="5730093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Service </a:t>
            </a:r>
          </a:p>
          <a:p>
            <a:pPr algn="ctr"/>
            <a:r>
              <a:rPr lang="fr-FR" dirty="0">
                <a:solidFill>
                  <a:prstClr val="black"/>
                </a:solidFill>
              </a:rPr>
              <a:t>simulé</a:t>
            </a:r>
          </a:p>
        </p:txBody>
      </p:sp>
      <p:sp>
        <p:nvSpPr>
          <p:cNvPr id="7" name="Double flèche verticale 6"/>
          <p:cNvSpPr/>
          <p:nvPr/>
        </p:nvSpPr>
        <p:spPr>
          <a:xfrm>
            <a:off x="6572264" y="4572008"/>
            <a:ext cx="504056" cy="110676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1" name="Double flèche verticale 20"/>
          <p:cNvSpPr/>
          <p:nvPr/>
        </p:nvSpPr>
        <p:spPr>
          <a:xfrm>
            <a:off x="6572264" y="2643182"/>
            <a:ext cx="504056" cy="1106764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2" name="Double flèche verticale 21"/>
          <p:cNvSpPr/>
          <p:nvPr/>
        </p:nvSpPr>
        <p:spPr>
          <a:xfrm>
            <a:off x="7524328" y="2181856"/>
            <a:ext cx="504056" cy="3913986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 rot="16200000">
            <a:off x="5282735" y="294542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1</a:t>
            </a:r>
          </a:p>
        </p:txBody>
      </p:sp>
      <p:sp>
        <p:nvSpPr>
          <p:cNvPr id="24" name="ZoneTexte 23"/>
          <p:cNvSpPr txBox="1"/>
          <p:nvPr/>
        </p:nvSpPr>
        <p:spPr>
          <a:xfrm rot="16200000">
            <a:off x="5282294" y="4923679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2</a:t>
            </a:r>
          </a:p>
        </p:txBody>
      </p:sp>
      <p:sp>
        <p:nvSpPr>
          <p:cNvPr id="25" name="ZoneTexte 24"/>
          <p:cNvSpPr txBox="1"/>
          <p:nvPr/>
        </p:nvSpPr>
        <p:spPr>
          <a:xfrm rot="16200000">
            <a:off x="7072245" y="393879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3</a:t>
            </a:r>
          </a:p>
        </p:txBody>
      </p:sp>
    </p:spTree>
    <p:extLst>
      <p:ext uri="{BB962C8B-B14F-4D97-AF65-F5344CB8AC3E}">
        <p14:creationId xmlns:p14="http://schemas.microsoft.com/office/powerpoint/2010/main" val="34751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quette commercial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3717</TotalTime>
  <Words>266</Words>
  <Application>Microsoft Office PowerPoint</Application>
  <PresentationFormat>Affichage à l'écran (4:3)</PresentationFormat>
  <Paragraphs>120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Plaquette commerciale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pt_ptsi</cp:lastModifiedBy>
  <cp:revision>31</cp:revision>
  <dcterms:created xsi:type="dcterms:W3CDTF">2013-09-21T22:02:26Z</dcterms:created>
  <dcterms:modified xsi:type="dcterms:W3CDTF">2016-03-15T14:26:26Z</dcterms:modified>
</cp:coreProperties>
</file>