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2" r:id="rId2"/>
    <p:sldId id="265" r:id="rId3"/>
    <p:sldId id="269" r:id="rId4"/>
    <p:sldId id="270" r:id="rId5"/>
    <p:sldId id="268" r:id="rId6"/>
    <p:sldId id="272" r:id="rId7"/>
    <p:sldId id="263" r:id="rId8"/>
    <p:sldId id="264" r:id="rId9"/>
    <p:sldId id="273" r:id="rId10"/>
    <p:sldId id="274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84" d="100"/>
          <a:sy n="84" d="100"/>
        </p:scale>
        <p:origin x="-9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EFBED-21A1-469B-BA3C-C190EAAB1D47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A95CA-F359-4DFD-92F4-8889FF3098E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15BD0-4EC9-484F-BA16-5DFC24F6CB6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2AD0-6213-4F10-836D-CEC04CE1763C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7163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4C4E6-3D07-4F4C-8A3F-45B6CD462536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B2B8874-4D4A-4FB7-9EFD-384CA05D679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 flipV="1">
            <a:off x="4564063" y="1576388"/>
            <a:ext cx="7937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6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9324A-05EC-4874-ABF6-A152A95CEF04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5D43-D32C-4D33-A1F6-FD12B8488F0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24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48345-9025-4823-B80A-0FEF5B44B815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25293A75-3140-4420-9BCD-6D5CF43615C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B9C5-1C96-4577-908A-AB22424FC55B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78B0-E409-4622-909E-E5F6DB693B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F4DC-37FB-41D3-B9BF-DAEAEDA88A91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E467D0-3B10-4D3A-84F6-7A9A1CC6FEB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50813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8DECF54-3B4D-4FAA-A24C-9B155D14F32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FA3BF-EC76-4A80-A615-5E838B0E4A69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3213" y="6410325"/>
            <a:ext cx="33813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2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50813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5A4F4-7A5B-4889-8F29-1433BF5C6DB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9613" y="6405563"/>
            <a:ext cx="30432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08F55-252C-4CBD-850A-89415C286BDC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3213" y="6410325"/>
            <a:ext cx="3582987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519F-8F43-411C-A9BD-18E99DB14166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C0F01-38E7-4865-9FC6-28C55B9A146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0813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6413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1B7EABF-8B49-4D81-A62A-00B44810DDFD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A06D19-B21E-448B-9CA7-62A62EDB7D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3213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3213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1828800" y="304800"/>
            <a:ext cx="5715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Drone Didactique Contrôlé D</a:t>
            </a:r>
            <a:r>
              <a:rPr lang="en-US" sz="2800" b="1" baseline="30000">
                <a:latin typeface="Georgia" pitchFamily="18" charset="0"/>
              </a:rPr>
              <a:t>2</a:t>
            </a:r>
            <a:r>
              <a:rPr lang="en-US" sz="2800" b="1">
                <a:latin typeface="Georgia" pitchFamily="18" charset="0"/>
              </a:rPr>
              <a:t>C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4339" name="Picture 631062962.jpg" descr="631062962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413" y="1447800"/>
            <a:ext cx="404495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SEQU Mise_en_service</a:t>
            </a:r>
          </a:p>
        </p:txBody>
      </p:sp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6627" name="Picture 325402060.jpg" descr="325402060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413" y="1447800"/>
            <a:ext cx="353695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diagr_Etats : commande_bloqueur_1</a:t>
            </a: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8435" name="Picture 478348447.jpg" descr="478348447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49513"/>
            <a:ext cx="7848600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diagr_Etats : initialisation</a:t>
            </a: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9459" name="Picture -1287296847.jpg" descr="-1287296847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888" y="1447800"/>
            <a:ext cx="71088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logiciel "bord" modifiable-integrateur</a:t>
            </a:r>
          </a:p>
        </p:txBody>
      </p:sp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3555" name="Picture 883783626.jpg" descr="883783626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1447800"/>
            <a:ext cx="44037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D2C UC-général</a:t>
            </a:r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7411" name="Picture -34628466.jpg" descr="-34628466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1447800"/>
            <a:ext cx="69056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Exigences-ingénierie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1507" name="Picture 1564203886.jpg" descr="1564203886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1447800"/>
            <a:ext cx="6654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Exigences-pédagogie</a:t>
            </a: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2531" name="Picture 1263494476.jpg" descr="1263494476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0" y="1447800"/>
            <a:ext cx="60071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Définition des Blocs D2C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0483" name="Picture -1927510553.jpg" descr="-1927510553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867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motorisation</a:t>
            </a:r>
          </a:p>
        </p:txBody>
      </p:sp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4579" name="Picture -470950128.jpg" descr="-470950128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138" y="1447800"/>
            <a:ext cx="51403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carte "mesures"</a:t>
            </a:r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5363" name="Picture -1204134486.jpg" descr="-1204134486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613" y="1447800"/>
            <a:ext cx="465455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carte "pupitre"</a:t>
            </a:r>
          </a:p>
        </p:txBody>
      </p:sp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16387" name="Picture -1424162605.jpg" descr="-1424162605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447800"/>
            <a:ext cx="65659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2"/>
          <p:cNvSpPr txBox="1">
            <a:spLocks noChangeArrowheads="1"/>
          </p:cNvSpPr>
          <p:nvPr/>
        </p:nvSpPr>
        <p:spPr bwMode="auto">
          <a:xfrm>
            <a:off x="22098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Georgia" pitchFamily="18" charset="0"/>
              </a:rPr>
              <a:t>SEQU Diodes-microcontroleur-dsPic</a:t>
            </a:r>
          </a:p>
        </p:txBody>
      </p: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25603" name="Picture -1609309939.jpg" descr="-1609309939.jpg"/>
          <p:cNvPicPr preferRelativeResize="0"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7763" y="1447800"/>
            <a:ext cx="454025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</TotalTime>
  <Words>28</Words>
  <Application>Microsoft Office PowerPoint</Application>
  <PresentationFormat>Affichage à l'écran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Modèle de conception</vt:lpstr>
      </vt:variant>
      <vt:variant>
        <vt:i4>11</vt:i4>
      </vt:variant>
      <vt:variant>
        <vt:lpstr>Titres des diapositives</vt:lpstr>
      </vt:variant>
      <vt:variant>
        <vt:i4>13</vt:i4>
      </vt:variant>
    </vt:vector>
  </HeadingPairs>
  <TitlesOfParts>
    <vt:vector size="29" baseType="lpstr">
      <vt:lpstr>Georgia</vt:lpstr>
      <vt:lpstr>Arial</vt:lpstr>
      <vt:lpstr>Wingdings 2</vt:lpstr>
      <vt:lpstr>Wingdings</vt:lpstr>
      <vt:lpstr>Calibri</vt:lpstr>
      <vt:lpstr>Civic</vt:lpstr>
      <vt:lpstr>Civic</vt:lpstr>
      <vt:lpstr>Civic</vt:lpstr>
      <vt:lpstr>Civic</vt:lpstr>
      <vt:lpstr>Civic</vt:lpstr>
      <vt:lpstr>Civic</vt:lpstr>
      <vt:lpstr>Civic</vt:lpstr>
      <vt:lpstr>Civic</vt:lpstr>
      <vt:lpstr>Civic</vt:lpstr>
      <vt:lpstr>Civic</vt:lpstr>
      <vt:lpstr>Civic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>nma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WEISS</cp:lastModifiedBy>
  <cp:revision>8</cp:revision>
  <dcterms:created xsi:type="dcterms:W3CDTF">2010-04-19T08:03:47Z</dcterms:created>
  <dcterms:modified xsi:type="dcterms:W3CDTF">2013-09-26T04:59:11Z</dcterms:modified>
</cp:coreProperties>
</file>