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7" r:id="rId3"/>
    <p:sldId id="265" r:id="rId4"/>
    <p:sldId id="264" r:id="rId5"/>
    <p:sldId id="268" r:id="rId6"/>
    <p:sldId id="266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FA7BB-1A3F-4A67-8555-C00500105A10}" type="datetimeFigureOut">
              <a:rPr lang="fr-FR" smtClean="0"/>
              <a:t>11/09/2015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2D822-1182-4CBD-9BC8-96B049BFF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17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Réseau pneumatique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Filtre 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Distributeurs pneumatiques 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Vérin rotatif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Ventouse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16200000" flipV="1">
            <a:off x="4464281" y="4678603"/>
            <a:ext cx="638446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4786314" y="5000636"/>
            <a:ext cx="1214446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260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vissée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flipV="1">
            <a:off x="4356770" y="3228367"/>
            <a:ext cx="0" cy="55861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flipH="1" flipV="1">
            <a:off x="357158" y="3214686"/>
            <a:ext cx="3999612" cy="1589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446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dévissée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4645" y="490463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Réseau pneumatique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Filtre 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Distributeurs pneumatiques 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Vérin linéaire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Ensemble ventouse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6" name="Connecteur droit 185"/>
          <p:cNvCxnSpPr/>
          <p:nvPr/>
        </p:nvCxnSpPr>
        <p:spPr>
          <a:xfrm rot="16200000" flipV="1">
            <a:off x="4970047" y="4678603"/>
            <a:ext cx="638446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292080" y="5000636"/>
            <a:ext cx="70868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895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>
                <a:solidFill>
                  <a:prstClr val="black"/>
                </a:solidFill>
              </a:rPr>
              <a:t>Tête en </a:t>
            </a:r>
            <a:r>
              <a:rPr lang="fr-FR" sz="1400" b="1" kern="0" dirty="0" smtClean="0">
                <a:solidFill>
                  <a:prstClr val="black"/>
                </a:solidFill>
              </a:rPr>
              <a:t>bas (</a:t>
            </a:r>
            <a:r>
              <a:rPr lang="fr-FR" sz="1400" b="1" kern="0" dirty="0" err="1" smtClean="0">
                <a:solidFill>
                  <a:prstClr val="black"/>
                </a:solidFill>
              </a:rPr>
              <a:t>resp</a:t>
            </a:r>
            <a:r>
              <a:rPr lang="fr-FR" sz="1400" b="1" kern="0" dirty="0" smtClean="0">
                <a:solidFill>
                  <a:prstClr val="black"/>
                </a:solidFill>
              </a:rPr>
              <a:t> haut)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flipV="1">
            <a:off x="4356770" y="3228367"/>
            <a:ext cx="0" cy="55861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flipH="1" flipV="1">
            <a:off x="357158" y="3214686"/>
            <a:ext cx="3999612" cy="1589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895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Tête en haut (</a:t>
            </a:r>
            <a:r>
              <a:rPr lang="fr-FR" sz="1400" b="1" kern="0" dirty="0" err="1" smtClean="0">
                <a:solidFill>
                  <a:prstClr val="black"/>
                </a:solidFill>
              </a:rPr>
              <a:t>resp</a:t>
            </a:r>
            <a:r>
              <a:rPr lang="fr-FR" sz="1400" b="1" kern="0" dirty="0" smtClean="0">
                <a:solidFill>
                  <a:prstClr val="black"/>
                </a:solidFill>
              </a:rPr>
              <a:t> bas)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8827" y="589470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93" y="4412874"/>
            <a:ext cx="526221" cy="113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50" y="4412874"/>
            <a:ext cx="1228313" cy="110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88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Transformateur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Automate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Tapis roulant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>
            <a:stCxn id="162" idx="3"/>
          </p:cNvCxnSpPr>
          <p:nvPr/>
        </p:nvCxnSpPr>
        <p:spPr>
          <a:xfrm flipV="1">
            <a:off x="1928794" y="5002224"/>
            <a:ext cx="4071966" cy="66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convoyés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751521" y="3607595"/>
            <a:ext cx="7850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87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convoyés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Redresseur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Variateur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Machine asynchrone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35769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Plateau de transfert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Génératrices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tachymétriques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6357950" y="157161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7143768" y="135729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558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 de couple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Jauges d’</a:t>
            </a:r>
            <a:r>
              <a:rPr lang="fr-FR" sz="1000" kern="0" dirty="0" err="1" smtClean="0">
                <a:solidFill>
                  <a:prstClr val="black"/>
                </a:solidFill>
              </a:rPr>
              <a:t>extensométrie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2143108" y="257174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>
            <a:off x="2154348" y="57148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54348" y="121442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5400000" flipH="1" flipV="1">
            <a:off x="2178827" y="210739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2714612" y="157161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Maneton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072066" y="5000636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42900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786454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715140" y="6215082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241" name="Connecteur droit avec flèche 240"/>
          <p:cNvCxnSpPr/>
          <p:nvPr/>
        </p:nvCxnSpPr>
        <p:spPr>
          <a:xfrm rot="5400000" flipH="1" flipV="1">
            <a:off x="5567748" y="3790574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393935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858214" y="3429000"/>
            <a:ext cx="4144198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1028342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407193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Croix De Malte</a:t>
            </a:r>
          </a:p>
        </p:txBody>
      </p:sp>
      <p:cxnSp>
        <p:nvCxnSpPr>
          <p:cNvPr id="82" name="Connecteur droit 81"/>
          <p:cNvCxnSpPr/>
          <p:nvPr/>
        </p:nvCxnSpPr>
        <p:spPr>
          <a:xfrm>
            <a:off x="371474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Connecteur droit avec flèche 83"/>
          <p:cNvCxnSpPr/>
          <p:nvPr/>
        </p:nvCxnSpPr>
        <p:spPr>
          <a:xfrm rot="5400000" flipH="1" flipV="1">
            <a:off x="2429653" y="5428471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rot="10800000">
            <a:off x="142844" y="5572140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rot="5400000" flipH="1" flipV="1">
            <a:off x="-2072925" y="3357959"/>
            <a:ext cx="443074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3" name="Connecteur droit avec flèche 92"/>
          <p:cNvCxnSpPr/>
          <p:nvPr/>
        </p:nvCxnSpPr>
        <p:spPr>
          <a:xfrm rot="5400000" flipH="1" flipV="1">
            <a:off x="4037008" y="5464190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4" name="Connecteur droit avec flèche 93"/>
          <p:cNvCxnSpPr/>
          <p:nvPr/>
        </p:nvCxnSpPr>
        <p:spPr>
          <a:xfrm rot="5400000" flipH="1" flipV="1">
            <a:off x="4072727" y="5499909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10800000">
            <a:off x="71406" y="5643578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1" name="Connecteur droit avec flèche 100"/>
          <p:cNvCxnSpPr/>
          <p:nvPr/>
        </p:nvCxnSpPr>
        <p:spPr>
          <a:xfrm rot="5400000" flipH="1" flipV="1">
            <a:off x="-2394396" y="3179364"/>
            <a:ext cx="4930810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0" y="5715016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2" name="Connecteur droit avec flèche 111"/>
          <p:cNvCxnSpPr/>
          <p:nvPr/>
        </p:nvCxnSpPr>
        <p:spPr>
          <a:xfrm rot="5400000" flipH="1" flipV="1">
            <a:off x="-2572959" y="3143645"/>
            <a:ext cx="51451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3" name="Connecteur droit avec flèche 112"/>
          <p:cNvCxnSpPr/>
          <p:nvPr/>
        </p:nvCxnSpPr>
        <p:spPr>
          <a:xfrm>
            <a:off x="225522" y="135729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7" name="Connecteur droit avec flèche 116"/>
          <p:cNvCxnSpPr/>
          <p:nvPr/>
        </p:nvCxnSpPr>
        <p:spPr>
          <a:xfrm>
            <a:off x="142844" y="114298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2" name="Connecteur droit avec flèche 121"/>
          <p:cNvCxnSpPr/>
          <p:nvPr/>
        </p:nvCxnSpPr>
        <p:spPr>
          <a:xfrm>
            <a:off x="71406" y="71435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3" name="Connecteur droit avec flèche 122"/>
          <p:cNvCxnSpPr/>
          <p:nvPr/>
        </p:nvCxnSpPr>
        <p:spPr>
          <a:xfrm>
            <a:off x="11240" y="57148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4929190" y="128586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Boitier NI 6009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 inductif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 rot="5400000" flipH="1" flipV="1">
            <a:off x="-1499436" y="3643314"/>
            <a:ext cx="357110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2" name="Connecteur droit avec flèche 101"/>
          <p:cNvCxnSpPr/>
          <p:nvPr/>
        </p:nvCxnSpPr>
        <p:spPr>
          <a:xfrm>
            <a:off x="285720" y="185736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0" name="Connecteur droit avec flèche 119"/>
          <p:cNvCxnSpPr/>
          <p:nvPr/>
        </p:nvCxnSpPr>
        <p:spPr>
          <a:xfrm rot="10800000">
            <a:off x="285720" y="5429264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4" name="Connecteur droit avec flèche 123"/>
          <p:cNvCxnSpPr/>
          <p:nvPr/>
        </p:nvCxnSpPr>
        <p:spPr>
          <a:xfrm rot="5400000" flipH="1" flipV="1">
            <a:off x="2358217" y="5357033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>
            <a:off x="2428860" y="23574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2143108" y="185736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 rot="5400000" flipH="1" flipV="1">
            <a:off x="2108183" y="8921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6" name="Connecteur droit avec flèche 135"/>
          <p:cNvCxnSpPr/>
          <p:nvPr/>
        </p:nvCxnSpPr>
        <p:spPr>
          <a:xfrm>
            <a:off x="2428860" y="92867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2393935" y="124934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37740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00760" y="435769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16632"/>
            <a:ext cx="6286545" cy="2883740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6357950" y="157161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 rot="16200000">
            <a:off x="6360919" y="415053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 rot="16200000">
            <a:off x="6457991" y="203585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159788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3654814" y="6159788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4375054" y="6021288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032321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558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2143108" y="257174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>
            <a:off x="2154348" y="57148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54348" y="121442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5400000" flipH="1" flipV="1">
            <a:off x="2178827" y="210739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2714612" y="157161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072066" y="5000636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42900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786454"/>
            <a:ext cx="285752" cy="50653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715140" y="6061193"/>
            <a:ext cx="1721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</a:t>
            </a:r>
            <a:r>
              <a:rPr lang="fr-FR" sz="1400" b="1" kern="0" dirty="0" smtClean="0">
                <a:solidFill>
                  <a:prstClr val="black"/>
                </a:solidFill>
              </a:rPr>
              <a:t>au poste n+1</a:t>
            </a:r>
            <a:endParaRPr lang="fr-FR" sz="1400" b="1" dirty="0"/>
          </a:p>
        </p:txBody>
      </p:sp>
      <p:cxnSp>
        <p:nvCxnSpPr>
          <p:cNvPr id="241" name="Connecteur droit avec flèche 240"/>
          <p:cNvCxnSpPr/>
          <p:nvPr/>
        </p:nvCxnSpPr>
        <p:spPr>
          <a:xfrm rot="5400000" flipH="1" flipV="1">
            <a:off x="5567748" y="3790574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393935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858214" y="3429000"/>
            <a:ext cx="4144198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1028342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</a:t>
            </a:r>
            <a:r>
              <a:rPr lang="fr-FR" sz="1400" b="1" kern="0" dirty="0" smtClean="0">
                <a:solidFill>
                  <a:prstClr val="black"/>
                </a:solidFill>
              </a:rPr>
              <a:t>au poste n</a:t>
            </a:r>
            <a:endParaRPr lang="fr-FR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407193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2" name="Connecteur droit 81"/>
          <p:cNvCxnSpPr/>
          <p:nvPr/>
        </p:nvCxnSpPr>
        <p:spPr>
          <a:xfrm>
            <a:off x="371474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Connecteur droit avec flèche 83"/>
          <p:cNvCxnSpPr/>
          <p:nvPr/>
        </p:nvCxnSpPr>
        <p:spPr>
          <a:xfrm rot="5400000" flipH="1" flipV="1">
            <a:off x="2429653" y="5428471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rot="10800000">
            <a:off x="142844" y="5572140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rot="5400000" flipH="1" flipV="1">
            <a:off x="-2072925" y="3357959"/>
            <a:ext cx="443074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3" name="Connecteur droit avec flèche 92"/>
          <p:cNvCxnSpPr/>
          <p:nvPr/>
        </p:nvCxnSpPr>
        <p:spPr>
          <a:xfrm rot="5400000" flipH="1" flipV="1">
            <a:off x="4037008" y="5464190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4" name="Connecteur droit avec flèche 93"/>
          <p:cNvCxnSpPr/>
          <p:nvPr/>
        </p:nvCxnSpPr>
        <p:spPr>
          <a:xfrm rot="5400000" flipH="1" flipV="1">
            <a:off x="4072727" y="5499909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10800000">
            <a:off x="71406" y="5643578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1" name="Connecteur droit avec flèche 100"/>
          <p:cNvCxnSpPr/>
          <p:nvPr/>
        </p:nvCxnSpPr>
        <p:spPr>
          <a:xfrm rot="5400000" flipH="1" flipV="1">
            <a:off x="-2394396" y="3179364"/>
            <a:ext cx="4930810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0" y="5715016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2" name="Connecteur droit avec flèche 111"/>
          <p:cNvCxnSpPr/>
          <p:nvPr/>
        </p:nvCxnSpPr>
        <p:spPr>
          <a:xfrm rot="5400000" flipH="1" flipV="1">
            <a:off x="-2572959" y="3143645"/>
            <a:ext cx="51451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3" name="Connecteur droit avec flèche 112"/>
          <p:cNvCxnSpPr/>
          <p:nvPr/>
        </p:nvCxnSpPr>
        <p:spPr>
          <a:xfrm>
            <a:off x="225522" y="135729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7" name="Connecteur droit avec flèche 116"/>
          <p:cNvCxnSpPr/>
          <p:nvPr/>
        </p:nvCxnSpPr>
        <p:spPr>
          <a:xfrm>
            <a:off x="142844" y="114298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2" name="Connecteur droit avec flèche 121"/>
          <p:cNvCxnSpPr/>
          <p:nvPr/>
        </p:nvCxnSpPr>
        <p:spPr>
          <a:xfrm>
            <a:off x="71406" y="71435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3" name="Connecteur droit avec flèche 122"/>
          <p:cNvCxnSpPr/>
          <p:nvPr/>
        </p:nvCxnSpPr>
        <p:spPr>
          <a:xfrm>
            <a:off x="11240" y="57148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4929190" y="128586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 rot="5400000" flipH="1" flipV="1">
            <a:off x="-1499436" y="3643314"/>
            <a:ext cx="357110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2" name="Connecteur droit avec flèche 101"/>
          <p:cNvCxnSpPr/>
          <p:nvPr/>
        </p:nvCxnSpPr>
        <p:spPr>
          <a:xfrm>
            <a:off x="285720" y="185736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0" name="Connecteur droit avec flèche 119"/>
          <p:cNvCxnSpPr/>
          <p:nvPr/>
        </p:nvCxnSpPr>
        <p:spPr>
          <a:xfrm rot="10800000">
            <a:off x="285720" y="5429264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4" name="Connecteur droit avec flèche 123"/>
          <p:cNvCxnSpPr/>
          <p:nvPr/>
        </p:nvCxnSpPr>
        <p:spPr>
          <a:xfrm rot="5400000" flipH="1" flipV="1">
            <a:off x="2358217" y="5357033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>
            <a:off x="2428860" y="23574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2143108" y="185736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 rot="5400000" flipH="1" flipV="1">
            <a:off x="2108183" y="8921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6" name="Connecteur droit avec flèche 135"/>
          <p:cNvCxnSpPr/>
          <p:nvPr/>
        </p:nvCxnSpPr>
        <p:spPr>
          <a:xfrm>
            <a:off x="2428860" y="92867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2393935" y="124934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" name="Ellipse 1"/>
          <p:cNvSpPr/>
          <p:nvPr/>
        </p:nvSpPr>
        <p:spPr>
          <a:xfrm>
            <a:off x="1302382" y="571150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1302382" y="1144572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3" name="Ellipse 82"/>
          <p:cNvSpPr/>
          <p:nvPr/>
        </p:nvSpPr>
        <p:spPr>
          <a:xfrm>
            <a:off x="1302382" y="1794082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1302382" y="2420888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3347061" y="2451984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6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5509724" y="1558412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5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5509724" y="2473250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1045228" y="4006684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8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2845918" y="4030291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4646608" y="4053898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6" name="Ellipse 95"/>
          <p:cNvSpPr/>
          <p:nvPr/>
        </p:nvSpPr>
        <p:spPr>
          <a:xfrm>
            <a:off x="1065588" y="4928868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2829793" y="4932529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</a:rPr>
              <a:t>11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4637488" y="4928868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12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6406476" y="4925207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13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428596" y="2082690"/>
            <a:ext cx="6286544" cy="228241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 partielle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86380" y="2275053"/>
            <a:ext cx="1071570" cy="793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Plateau de transfert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-99391"/>
            <a:ext cx="6286545" cy="1918354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 partielle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Génératrices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tachymétriques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357158" y="692696"/>
            <a:ext cx="3829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4836403" y="348894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26" name="Connecteur droit avec flèche 125"/>
          <p:cNvCxnSpPr/>
          <p:nvPr/>
        </p:nvCxnSpPr>
        <p:spPr>
          <a:xfrm flipV="1">
            <a:off x="357158" y="699530"/>
            <a:ext cx="0" cy="16493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5679289" y="1916832"/>
            <a:ext cx="285752" cy="356238"/>
          </a:xfrm>
          <a:prstGeom prst="downArrow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2782528" y="2275052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Croix De Malte</a:t>
            </a:r>
          </a:p>
        </p:txBody>
      </p:sp>
      <p:cxnSp>
        <p:nvCxnSpPr>
          <p:cNvPr id="82" name="Connecteur droit 81"/>
          <p:cNvCxnSpPr>
            <a:endCxn id="81" idx="1"/>
          </p:cNvCxnSpPr>
          <p:nvPr/>
        </p:nvCxnSpPr>
        <p:spPr>
          <a:xfrm>
            <a:off x="202688" y="2563052"/>
            <a:ext cx="257984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2776396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Boitier NI 6009</a:t>
            </a:r>
          </a:p>
        </p:txBody>
      </p:sp>
      <p:pic>
        <p:nvPicPr>
          <p:cNvPr id="79" name="Picture 2" descr="F:\IMG_1394.JPG"/>
          <p:cNvPicPr>
            <a:picLocks noChangeAspect="1" noChangeArrowheads="1"/>
          </p:cNvPicPr>
          <p:nvPr/>
        </p:nvPicPr>
        <p:blipFill rotWithShape="1">
          <a:blip r:embed="rId3" cstate="print"/>
          <a:srcRect b="8903"/>
          <a:stretch/>
        </p:blipFill>
        <p:spPr bwMode="auto">
          <a:xfrm>
            <a:off x="740119" y="915937"/>
            <a:ext cx="705469" cy="856879"/>
          </a:xfrm>
          <a:prstGeom prst="rect">
            <a:avLst/>
          </a:prstGeom>
          <a:noFill/>
        </p:spPr>
      </p:pic>
      <p:pic>
        <p:nvPicPr>
          <p:cNvPr id="83" name="Picture 7" descr="2006_0502000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18082" r="23135" b="7016"/>
          <a:stretch/>
        </p:blipFill>
        <p:spPr bwMode="auto">
          <a:xfrm>
            <a:off x="1525440" y="915937"/>
            <a:ext cx="640147" cy="85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cteur droit avec flèche 85"/>
          <p:cNvCxnSpPr/>
          <p:nvPr/>
        </p:nvCxnSpPr>
        <p:spPr>
          <a:xfrm>
            <a:off x="251520" y="457688"/>
            <a:ext cx="488599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8" name="Connecteur droit avec flèche 87"/>
          <p:cNvCxnSpPr>
            <a:stCxn id="64" idx="3"/>
            <a:endCxn id="68" idx="1"/>
          </p:cNvCxnSpPr>
          <p:nvPr/>
        </p:nvCxnSpPr>
        <p:spPr>
          <a:xfrm>
            <a:off x="2165588" y="573728"/>
            <a:ext cx="61080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05" y="910077"/>
            <a:ext cx="772647" cy="82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Connecteur droit avec flèche 88"/>
          <p:cNvCxnSpPr/>
          <p:nvPr/>
        </p:nvCxnSpPr>
        <p:spPr>
          <a:xfrm>
            <a:off x="4214810" y="573728"/>
            <a:ext cx="61080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0" name="Connecteur droit 89"/>
          <p:cNvCxnSpPr>
            <a:stCxn id="81" idx="3"/>
          </p:cNvCxnSpPr>
          <p:nvPr/>
        </p:nvCxnSpPr>
        <p:spPr>
          <a:xfrm>
            <a:off x="4222528" y="2563052"/>
            <a:ext cx="106385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95" name="Flèche vers le bas 94"/>
          <p:cNvSpPr/>
          <p:nvPr/>
        </p:nvSpPr>
        <p:spPr>
          <a:xfrm>
            <a:off x="5679289" y="3085860"/>
            <a:ext cx="285752" cy="356238"/>
          </a:xfrm>
          <a:prstGeom prst="downArrow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/>
          <p:cNvCxnSpPr/>
          <p:nvPr/>
        </p:nvCxnSpPr>
        <p:spPr>
          <a:xfrm>
            <a:off x="357158" y="2348880"/>
            <a:ext cx="242537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>
            <a:off x="251520" y="2406225"/>
            <a:ext cx="253100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1" name="Connecteur droit avec flèche 110"/>
          <p:cNvCxnSpPr/>
          <p:nvPr/>
        </p:nvCxnSpPr>
        <p:spPr>
          <a:xfrm flipV="1">
            <a:off x="251520" y="457688"/>
            <a:ext cx="0" cy="1948537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115" name="Image 114" descr="IMG_20141010_154434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t="8197" r="1376" b="20294"/>
          <a:stretch/>
        </p:blipFill>
        <p:spPr>
          <a:xfrm>
            <a:off x="2318336" y="2974046"/>
            <a:ext cx="928384" cy="936104"/>
          </a:xfrm>
          <a:prstGeom prst="rect">
            <a:avLst/>
          </a:prstGeom>
        </p:spPr>
      </p:pic>
      <p:pic>
        <p:nvPicPr>
          <p:cNvPr id="116" name="Image 115" descr="IMG_20141010_15442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28" y="2974046"/>
            <a:ext cx="1248139" cy="936104"/>
          </a:xfrm>
          <a:prstGeom prst="rect">
            <a:avLst/>
          </a:prstGeom>
        </p:spPr>
      </p:pic>
      <p:pic>
        <p:nvPicPr>
          <p:cNvPr id="118" name="Image 11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67" y="3085860"/>
            <a:ext cx="1349694" cy="1462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19" y="2982517"/>
            <a:ext cx="1481137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05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714612" y="3120620"/>
            <a:ext cx="858112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>
            <a:endCxn id="55" idx="1"/>
          </p:cNvCxnSpPr>
          <p:nvPr/>
        </p:nvCxnSpPr>
        <p:spPr>
          <a:xfrm flipV="1">
            <a:off x="2421835" y="370308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43240" y="2786058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00298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4857752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215206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786058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642910" y="2285992"/>
            <a:ext cx="10581390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Relais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8572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asynchrone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triphasé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Croix de Malte</a:t>
            </a: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14615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2844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214282" y="5000636"/>
            <a:ext cx="2214578" cy="1428760"/>
          </a:xfrm>
          <a:prstGeom prst="wedgeRectCallout">
            <a:avLst>
              <a:gd name="adj1" fmla="val 21269"/>
              <a:gd name="adj2" fmla="val -1133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Redresseur télémécanique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ABL 6RF 2405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43438" y="5000636"/>
            <a:ext cx="2143140" cy="1500198"/>
          </a:xfrm>
          <a:prstGeom prst="wedgeRectCallout">
            <a:avLst>
              <a:gd name="adj1" fmla="val 20336"/>
              <a:gd name="adj2" fmla="val -11610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Leroy </a:t>
            </a:r>
            <a:r>
              <a:rPr lang="fr-FR" sz="1400" dirty="0" err="1" smtClean="0">
                <a:solidFill>
                  <a:schemeClr val="tx1"/>
                </a:solidFill>
              </a:rPr>
              <a:t>Somer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1000100" y="342900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Redresseur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429264"/>
            <a:ext cx="1173018" cy="94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arrêtée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44098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357826"/>
            <a:ext cx="1357322" cy="10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7000860" y="5000636"/>
            <a:ext cx="2143140" cy="1500198"/>
          </a:xfrm>
          <a:prstGeom prst="wedgeRectCallout">
            <a:avLst>
              <a:gd name="adj1" fmla="val -16286"/>
              <a:gd name="adj2" fmla="val -11305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5357826"/>
            <a:ext cx="800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571736" y="2285992"/>
            <a:ext cx="8652564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     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 + Pignon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Variateur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à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aimant permanent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roulant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00327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4643438" y="5000636"/>
            <a:ext cx="214314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arrêté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572660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5143512"/>
            <a:ext cx="1571636" cy="10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igidrive 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5072074"/>
            <a:ext cx="642942" cy="1189443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7286644" y="5000636"/>
            <a:ext cx="135729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 l="50002" t="13620"/>
          <a:stretch>
            <a:fillRect/>
          </a:stretch>
        </p:blipFill>
        <p:spPr bwMode="auto">
          <a:xfrm>
            <a:off x="7643834" y="5286388"/>
            <a:ext cx="785786" cy="90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3000364" y="5000636"/>
            <a:ext cx="142876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444</Words>
  <Application>Microsoft Office PowerPoint</Application>
  <PresentationFormat>Affichage à l'écran (4:3)</PresentationFormat>
  <Paragraphs>207</Paragraphs>
  <Slides>9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51</cp:revision>
  <dcterms:created xsi:type="dcterms:W3CDTF">2014-01-29T23:34:32Z</dcterms:created>
  <dcterms:modified xsi:type="dcterms:W3CDTF">2015-09-11T09:11:56Z</dcterms:modified>
</cp:coreProperties>
</file>