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3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xmlns="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="" val="51494213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339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90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 smtClean="0"/>
              <a:t>Conception</a:t>
            </a:r>
            <a:endParaRPr lang="fr-FR" sz="1400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95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xmlns="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7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197</Words>
  <Application>Microsoft Office PowerPoint</Application>
  <PresentationFormat>Affichage à l'écran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Plaquette commerciale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19</cp:revision>
  <dcterms:created xsi:type="dcterms:W3CDTF">2013-09-21T22:02:26Z</dcterms:created>
  <dcterms:modified xsi:type="dcterms:W3CDTF">2014-10-02T14:04:46Z</dcterms:modified>
</cp:coreProperties>
</file>