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51494213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 smtClean="0"/>
              <a:t>Conception</a:t>
            </a:r>
            <a:endParaRPr lang="fr-FR" sz="1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2013-09-21T22:02:26Z</dcterms:created>
  <dcterms:modified xsi:type="dcterms:W3CDTF">2014-09-09T06:13:03Z</dcterms:modified>
</cp:coreProperties>
</file>