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 flipV="1">
            <a:off x="2415969" y="1556792"/>
            <a:ext cx="0" cy="1152128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307957" y="2472800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2408361" y="1984973"/>
            <a:ext cx="726878" cy="417102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90055" y="2042371"/>
            <a:ext cx="720080" cy="36004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 rot="18000000">
            <a:off x="2858633" y="2251062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170172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180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rganigramme : Disque magnétique 15"/>
          <p:cNvSpPr/>
          <p:nvPr/>
        </p:nvSpPr>
        <p:spPr>
          <a:xfrm rot="7200000">
            <a:off x="3017890" y="2200831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 rot="18000000">
            <a:off x="3177679" y="2435358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3280206" y="2503027"/>
            <a:ext cx="148913" cy="97515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rganigramme : Disque magnétique 3"/>
          <p:cNvSpPr/>
          <p:nvPr/>
        </p:nvSpPr>
        <p:spPr>
          <a:xfrm>
            <a:off x="2307957" y="2132880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307957" y="2078375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5969" y="1984973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15969" y="2620144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1979712" y="2344674"/>
            <a:ext cx="360040" cy="18002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Parallélogramme 46"/>
          <p:cNvSpPr/>
          <p:nvPr/>
        </p:nvSpPr>
        <p:spPr>
          <a:xfrm rot="16200000">
            <a:off x="1831959" y="2438463"/>
            <a:ext cx="295507" cy="174220"/>
          </a:xfrm>
          <a:prstGeom prst="parallelogram">
            <a:avLst>
              <a:gd name="adj" fmla="val 509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993627" y="2276601"/>
            <a:ext cx="136282" cy="1362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692406" y="1984973"/>
            <a:ext cx="136282" cy="13628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402058" y="2014903"/>
            <a:ext cx="136282" cy="13628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3405475" y="2582879"/>
            <a:ext cx="275463" cy="180386"/>
          </a:xfrm>
          <a:prstGeom prst="line">
            <a:avLst/>
          </a:prstGeom>
          <a:solidFill>
            <a:schemeClr val="bg1"/>
          </a:solidFill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3805111" y="1839800"/>
            <a:ext cx="412726" cy="207917"/>
          </a:xfrm>
          <a:prstGeom prst="line">
            <a:avLst/>
          </a:prstGeom>
          <a:solidFill>
            <a:schemeClr val="bg1"/>
          </a:solidFill>
          <a:ln w="12700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2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 flipV="1">
            <a:off x="2415969" y="1556792"/>
            <a:ext cx="0" cy="1152128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307957" y="2472800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2408361" y="1984973"/>
            <a:ext cx="726878" cy="417102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90055" y="2042371"/>
            <a:ext cx="720080" cy="36004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 rot="18000000">
            <a:off x="2858633" y="2251062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170172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21808" y="2780928"/>
            <a:ext cx="720080" cy="360040"/>
          </a:xfrm>
          <a:prstGeom prst="line">
            <a:avLst/>
          </a:prstGeom>
          <a:ln w="1905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rganigramme : Disque magnétique 15"/>
          <p:cNvSpPr/>
          <p:nvPr/>
        </p:nvSpPr>
        <p:spPr>
          <a:xfrm rot="7200000">
            <a:off x="3017890" y="2200831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 rot="18000000">
            <a:off x="3177679" y="2435358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3280206" y="2503027"/>
            <a:ext cx="148913" cy="97515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rganigramme : Disque magnétique 3"/>
          <p:cNvSpPr/>
          <p:nvPr/>
        </p:nvSpPr>
        <p:spPr>
          <a:xfrm>
            <a:off x="2307957" y="2132880"/>
            <a:ext cx="216024" cy="4320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307957" y="2078375"/>
            <a:ext cx="216024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5969" y="1984973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2415969" y="2620144"/>
            <a:ext cx="0" cy="156128"/>
          </a:xfrm>
          <a:prstGeom prst="lin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1979712" y="2344674"/>
            <a:ext cx="360040" cy="18002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Parallélogramme 46"/>
          <p:cNvSpPr/>
          <p:nvPr/>
        </p:nvSpPr>
        <p:spPr>
          <a:xfrm rot="16200000">
            <a:off x="1831959" y="2438463"/>
            <a:ext cx="295507" cy="174220"/>
          </a:xfrm>
          <a:prstGeom prst="parallelogram">
            <a:avLst>
              <a:gd name="adj" fmla="val 5098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993627" y="2276601"/>
            <a:ext cx="136282" cy="1362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0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692406" y="1984973"/>
            <a:ext cx="136282" cy="136282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402058" y="2014903"/>
            <a:ext cx="136282" cy="13628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479" y="2239258"/>
                <a:ext cx="316369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88" y="2466996"/>
                <a:ext cx="316369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93" y="2052741"/>
                <a:ext cx="313484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879358"/>
                <a:ext cx="355867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35" y="2960948"/>
                <a:ext cx="356123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25" y="1628800"/>
                <a:ext cx="347338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3405475" y="2582879"/>
            <a:ext cx="275463" cy="180386"/>
          </a:xfrm>
          <a:prstGeom prst="line">
            <a:avLst/>
          </a:prstGeom>
          <a:solidFill>
            <a:schemeClr val="bg1"/>
          </a:solidFill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519318"/>
                <a:ext cx="352597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3805111" y="1839800"/>
            <a:ext cx="412726" cy="207917"/>
          </a:xfrm>
          <a:prstGeom prst="line">
            <a:avLst/>
          </a:prstGeom>
          <a:solidFill>
            <a:schemeClr val="bg1"/>
          </a:solidFill>
          <a:ln w="12700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287" y="1628802"/>
                <a:ext cx="35612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arallélogramme 31"/>
          <p:cNvSpPr/>
          <p:nvPr/>
        </p:nvSpPr>
        <p:spPr>
          <a:xfrm rot="16200000">
            <a:off x="4824852" y="297825"/>
            <a:ext cx="1546697" cy="1332322"/>
          </a:xfrm>
          <a:prstGeom prst="parallelogram">
            <a:avLst>
              <a:gd name="adj" fmla="val 509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5076056" y="404664"/>
            <a:ext cx="1080120" cy="1152128"/>
          </a:xfrm>
          <a:prstGeom prst="line">
            <a:avLst/>
          </a:prstGeom>
          <a:ln w="38100">
            <a:solidFill>
              <a:srgbClr val="FF0000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4902791" y="470612"/>
                <a:ext cx="3079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791" y="470612"/>
                <a:ext cx="307905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5956457" y="1206586"/>
                <a:ext cx="3186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457" y="1206586"/>
                <a:ext cx="318612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 flipV="1">
            <a:off x="4225983" y="1073319"/>
            <a:ext cx="1498145" cy="754714"/>
          </a:xfrm>
          <a:prstGeom prst="line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lgDashDot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5661814" y="1037746"/>
            <a:ext cx="75111" cy="711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5652120" y="836712"/>
                <a:ext cx="3083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836712"/>
                <a:ext cx="308354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39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395534" y="1715217"/>
            <a:ext cx="1580006" cy="1546433"/>
            <a:chOff x="395534" y="1715217"/>
            <a:chExt cx="1580006" cy="1546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/>
                <p:cNvSpPr txBox="1"/>
                <p:nvPr/>
              </p:nvSpPr>
              <p:spPr>
                <a:xfrm>
                  <a:off x="1619673" y="2673072"/>
                  <a:ext cx="3558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6" name="ZoneText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3" y="2673072"/>
                  <a:ext cx="355867" cy="2616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642182" y="2754539"/>
                  <a:ext cx="6588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1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" y="2754539"/>
                  <a:ext cx="658834" cy="2616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/>
            <p:cNvGrpSpPr/>
            <p:nvPr/>
          </p:nvGrpSpPr>
          <p:grpSpPr>
            <a:xfrm>
              <a:off x="971600" y="1951340"/>
              <a:ext cx="747998" cy="747998"/>
              <a:chOff x="971600" y="1951340"/>
              <a:chExt cx="747998" cy="747998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/>
            <p:cNvGrpSpPr/>
            <p:nvPr/>
          </p:nvGrpSpPr>
          <p:grpSpPr>
            <a:xfrm rot="20700000">
              <a:off x="869676" y="1867286"/>
              <a:ext cx="747998" cy="747998"/>
              <a:chOff x="971600" y="1951340"/>
              <a:chExt cx="747998" cy="747998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1619672" y="2374936"/>
                  <a:ext cx="3525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2374936"/>
                  <a:ext cx="352597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801285" y="1715217"/>
                  <a:ext cx="3561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85" y="1715217"/>
                  <a:ext cx="356123" cy="2616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546705" y="1715217"/>
                  <a:ext cx="3528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05" y="1715217"/>
                  <a:ext cx="352853" cy="2616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/>
            <p:cNvSpPr/>
            <p:nvPr/>
          </p:nvSpPr>
          <p:spPr>
            <a:xfrm>
              <a:off x="395534" y="2109520"/>
              <a:ext cx="1152130" cy="1152130"/>
            </a:xfrm>
            <a:prstGeom prst="arc">
              <a:avLst>
                <a:gd name="adj1" fmla="val 20856214"/>
                <a:gd name="adj2" fmla="val 0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695850" y="1714570"/>
            <a:ext cx="1580261" cy="1546433"/>
            <a:chOff x="395534" y="1715217"/>
            <a:chExt cx="1580261" cy="1546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619673" y="2673072"/>
                  <a:ext cx="3528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3" y="2673072"/>
                  <a:ext cx="352853" cy="2616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642182" y="2754539"/>
                  <a:ext cx="67589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1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1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82" y="2754539"/>
                  <a:ext cx="675891" cy="2616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68" y="2350459"/>
                  <a:ext cx="294376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e 27"/>
            <p:cNvGrpSpPr/>
            <p:nvPr/>
          </p:nvGrpSpPr>
          <p:grpSpPr>
            <a:xfrm>
              <a:off x="971600" y="1951340"/>
              <a:ext cx="747998" cy="747998"/>
              <a:chOff x="971600" y="1951340"/>
              <a:chExt cx="747998" cy="747998"/>
            </a:xfrm>
          </p:grpSpPr>
          <p:cxnSp>
            <p:nvCxnSpPr>
              <p:cNvPr id="36" name="Connecteur droit 35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/>
            <p:cNvGrpSpPr/>
            <p:nvPr/>
          </p:nvGrpSpPr>
          <p:grpSpPr>
            <a:xfrm rot="20700000">
              <a:off x="869676" y="1867286"/>
              <a:ext cx="747998" cy="747998"/>
              <a:chOff x="971600" y="1951340"/>
              <a:chExt cx="747998" cy="747998"/>
            </a:xfrm>
          </p:grpSpPr>
          <p:cxnSp>
            <p:nvCxnSpPr>
              <p:cNvPr id="34" name="Connecteur droit 33"/>
              <p:cNvCxnSpPr/>
              <p:nvPr/>
            </p:nvCxnSpPr>
            <p:spPr>
              <a:xfrm>
                <a:off x="971600" y="2699338"/>
                <a:ext cx="747998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rot="16200000">
                <a:off x="597601" y="2325339"/>
                <a:ext cx="747998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/>
                <p:cNvSpPr txBox="1"/>
                <p:nvPr/>
              </p:nvSpPr>
              <p:spPr>
                <a:xfrm>
                  <a:off x="1619672" y="2374936"/>
                  <a:ext cx="3561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30" name="ZoneTexte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2374936"/>
                  <a:ext cx="356123" cy="2616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801285" y="1715217"/>
                  <a:ext cx="34406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85" y="1715217"/>
                  <a:ext cx="344069" cy="2616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546705" y="1715217"/>
                  <a:ext cx="3473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32" name="ZoneTexte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05" y="1715217"/>
                  <a:ext cx="347338" cy="2616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Arc 32"/>
            <p:cNvSpPr/>
            <p:nvPr/>
          </p:nvSpPr>
          <p:spPr>
            <a:xfrm>
              <a:off x="395534" y="2109520"/>
              <a:ext cx="1152130" cy="1152130"/>
            </a:xfrm>
            <a:prstGeom prst="arc">
              <a:avLst>
                <a:gd name="adj1" fmla="val 20856214"/>
                <a:gd name="adj2" fmla="val 0"/>
              </a:avLst>
            </a:prstGeom>
            <a:ln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10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cience-et-vie.com/wp-content/uploads/2012/08/Galaxie_NGC_1187_ES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5" b="7213"/>
          <a:stretch/>
        </p:blipFill>
        <p:spPr bwMode="auto">
          <a:xfrm>
            <a:off x="923925" y="1316181"/>
            <a:ext cx="7200000" cy="360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 rot="16200000">
            <a:off x="-462954" y="3131373"/>
            <a:ext cx="3173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/>
                </a:solidFill>
              </a:rPr>
              <a:t>http://www.science-et-vie.com/wp-content/uploads/2012/08/Galaxie_NGC_1187_ESO.jpg</a:t>
            </a:r>
          </a:p>
        </p:txBody>
      </p:sp>
    </p:spTree>
    <p:extLst>
      <p:ext uri="{BB962C8B-B14F-4D97-AF65-F5344CB8AC3E}">
        <p14:creationId xmlns:p14="http://schemas.microsoft.com/office/powerpoint/2010/main" val="4104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2647950" cy="602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81079"/>
            <a:ext cx="3533775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771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128</Words>
  <Application>Microsoft Office PowerPoint</Application>
  <PresentationFormat>Affichage à l'écran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2016-01-05T20:32:29Z</dcterms:created>
  <dcterms:modified xsi:type="dcterms:W3CDTF">2016-01-07T20:13:18Z</dcterms:modified>
</cp:coreProperties>
</file>