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17/03/2016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necteur droit 34"/>
          <p:cNvCxnSpPr/>
          <p:nvPr/>
        </p:nvCxnSpPr>
        <p:spPr>
          <a:xfrm flipH="1" flipV="1">
            <a:off x="2411744" y="5589224"/>
            <a:ext cx="2868694" cy="7114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280438" y="4148507"/>
            <a:ext cx="728748" cy="215217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 24"/>
          <p:cNvSpPr/>
          <p:nvPr/>
        </p:nvSpPr>
        <p:spPr>
          <a:xfrm>
            <a:off x="1907704" y="4158572"/>
            <a:ext cx="189800" cy="854604"/>
          </a:xfrm>
          <a:custGeom>
            <a:avLst/>
            <a:gdLst>
              <a:gd name="connsiteX0" fmla="*/ 396845 w 414098"/>
              <a:gd name="connsiteY0" fmla="*/ 0 h 1440611"/>
              <a:gd name="connsiteX1" fmla="*/ 30 w 414098"/>
              <a:gd name="connsiteY1" fmla="*/ 370936 h 1440611"/>
              <a:gd name="connsiteX2" fmla="*/ 414098 w 414098"/>
              <a:gd name="connsiteY2" fmla="*/ 715992 h 1440611"/>
              <a:gd name="connsiteX3" fmla="*/ 30 w 414098"/>
              <a:gd name="connsiteY3" fmla="*/ 1078302 h 1440611"/>
              <a:gd name="connsiteX4" fmla="*/ 405472 w 414098"/>
              <a:gd name="connsiteY4" fmla="*/ 1440611 h 1440611"/>
              <a:gd name="connsiteX0" fmla="*/ 396823 w 440213"/>
              <a:gd name="connsiteY0" fmla="*/ 0 h 1440611"/>
              <a:gd name="connsiteX1" fmla="*/ 414076 w 440213"/>
              <a:gd name="connsiteY1" fmla="*/ 715992 h 1440611"/>
              <a:gd name="connsiteX2" fmla="*/ 8 w 440213"/>
              <a:gd name="connsiteY2" fmla="*/ 1078302 h 1440611"/>
              <a:gd name="connsiteX3" fmla="*/ 405450 w 440213"/>
              <a:gd name="connsiteY3" fmla="*/ 1440611 h 1440611"/>
              <a:gd name="connsiteX0" fmla="*/ 0 w 43390"/>
              <a:gd name="connsiteY0" fmla="*/ 0 h 1440611"/>
              <a:gd name="connsiteX1" fmla="*/ 17253 w 43390"/>
              <a:gd name="connsiteY1" fmla="*/ 715992 h 1440611"/>
              <a:gd name="connsiteX2" fmla="*/ 8627 w 43390"/>
              <a:gd name="connsiteY2" fmla="*/ 1440611 h 1440611"/>
              <a:gd name="connsiteX0" fmla="*/ 69011 w 77668"/>
              <a:gd name="connsiteY0" fmla="*/ 0 h 1440611"/>
              <a:gd name="connsiteX1" fmla="*/ 0 w 77668"/>
              <a:gd name="connsiteY1" fmla="*/ 733245 h 1440611"/>
              <a:gd name="connsiteX2" fmla="*/ 77638 w 77668"/>
              <a:gd name="connsiteY2" fmla="*/ 1440611 h 1440611"/>
              <a:gd name="connsiteX0" fmla="*/ 69024 w 77681"/>
              <a:gd name="connsiteY0" fmla="*/ 0 h 1440611"/>
              <a:gd name="connsiteX1" fmla="*/ 13 w 77681"/>
              <a:gd name="connsiteY1" fmla="*/ 733245 h 1440611"/>
              <a:gd name="connsiteX2" fmla="*/ 77651 w 77681"/>
              <a:gd name="connsiteY2" fmla="*/ 1440611 h 1440611"/>
              <a:gd name="connsiteX0" fmla="*/ 191165 w 199822"/>
              <a:gd name="connsiteY0" fmla="*/ 0 h 1440611"/>
              <a:gd name="connsiteX1" fmla="*/ 122154 w 199822"/>
              <a:gd name="connsiteY1" fmla="*/ 733245 h 1440611"/>
              <a:gd name="connsiteX2" fmla="*/ 199792 w 19982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  <a:gd name="connsiteX0" fmla="*/ 191165 w 199792"/>
              <a:gd name="connsiteY0" fmla="*/ 0 h 1440611"/>
              <a:gd name="connsiteX1" fmla="*/ 122154 w 199792"/>
              <a:gd name="connsiteY1" fmla="*/ 733245 h 1440611"/>
              <a:gd name="connsiteX2" fmla="*/ 199792 w 199792"/>
              <a:gd name="connsiteY2" fmla="*/ 1440611 h 14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92" h="1440611">
                <a:moveTo>
                  <a:pt x="191165" y="0"/>
                </a:moveTo>
                <a:cubicBezTo>
                  <a:pt x="-193429" y="2516"/>
                  <a:pt x="121007" y="541749"/>
                  <a:pt x="122154" y="733245"/>
                </a:cubicBezTo>
                <a:cubicBezTo>
                  <a:pt x="123592" y="973347"/>
                  <a:pt x="-177974" y="1436299"/>
                  <a:pt x="199792" y="1440611"/>
                </a:cubicBezTo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097504" y="3845150"/>
            <a:ext cx="0" cy="17440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endCxn id="14" idx="0"/>
          </p:cNvCxnSpPr>
          <p:nvPr/>
        </p:nvCxnSpPr>
        <p:spPr>
          <a:xfrm>
            <a:off x="3126486" y="3845150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/>
          <p:cNvSpPr/>
          <p:nvPr/>
        </p:nvSpPr>
        <p:spPr>
          <a:xfrm>
            <a:off x="2267744" y="544522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2104845" y="3845151"/>
            <a:ext cx="10117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rot="5400000">
            <a:off x="2187779" y="5509275"/>
            <a:ext cx="0" cy="1599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/>
          <p:cNvSpPr/>
          <p:nvPr/>
        </p:nvSpPr>
        <p:spPr>
          <a:xfrm>
            <a:off x="5136438" y="615667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29" name="Connecteur droit 28"/>
          <p:cNvCxnSpPr>
            <a:stCxn id="14" idx="6"/>
          </p:cNvCxnSpPr>
          <p:nvPr/>
        </p:nvCxnSpPr>
        <p:spPr>
          <a:xfrm>
            <a:off x="3270486" y="4149080"/>
            <a:ext cx="42474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5857544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3153076" y="377424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076" y="3774247"/>
                <a:ext cx="327910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6047137" y="3793127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37" y="3793127"/>
                <a:ext cx="31919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5329547" y="6306178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547" y="6306178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451719" y="5247589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19" y="5247589"/>
                <a:ext cx="318036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/>
          <p:cNvSpPr/>
          <p:nvPr/>
        </p:nvSpPr>
        <p:spPr>
          <a:xfrm>
            <a:off x="2982486" y="400508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2954583" y="3172824"/>
            <a:ext cx="1224681" cy="1101206"/>
            <a:chOff x="2581030" y="2174667"/>
            <a:chExt cx="1224681" cy="1101206"/>
          </a:xfrm>
        </p:grpSpPr>
        <p:grpSp>
          <p:nvGrpSpPr>
            <p:cNvPr id="44" name="Groupe 43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42" name="Connecteur droit 41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/>
                <p:cNvSpPr txBox="1"/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4099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/>
                <p:cNvSpPr txBox="1"/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41567" cy="2462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/>
          <p:cNvGrpSpPr/>
          <p:nvPr/>
        </p:nvGrpSpPr>
        <p:grpSpPr>
          <a:xfrm>
            <a:off x="5839436" y="3174952"/>
            <a:ext cx="1221731" cy="1101206"/>
            <a:chOff x="2581030" y="2174667"/>
            <a:chExt cx="1221731" cy="1101206"/>
          </a:xfrm>
        </p:grpSpPr>
        <p:grpSp>
          <p:nvGrpSpPr>
            <p:cNvPr id="55" name="Groupe 54"/>
            <p:cNvGrpSpPr/>
            <p:nvPr/>
          </p:nvGrpSpPr>
          <p:grpSpPr>
            <a:xfrm>
              <a:off x="2751525" y="2420888"/>
              <a:ext cx="729461" cy="731875"/>
              <a:chOff x="3317032" y="2996951"/>
              <a:chExt cx="729461" cy="731875"/>
            </a:xfrm>
          </p:grpSpPr>
          <p:cxnSp>
            <p:nvCxnSpPr>
              <p:cNvPr id="58" name="Connecteur droit 5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/>
                <p:cNvSpPr txBox="1"/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720" y="3029652"/>
                  <a:ext cx="338041" cy="2462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/>
                <p:cNvSpPr txBox="1"/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030" y="2174667"/>
                  <a:ext cx="338618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Ellipse 59"/>
          <p:cNvSpPr/>
          <p:nvPr/>
        </p:nvSpPr>
        <p:spPr>
          <a:xfrm>
            <a:off x="4788024" y="3823850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rgbClr val="FFC000"/>
                </a:solidFill>
              </a:rPr>
              <a:t>1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5695436" y="5247589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grpSp>
        <p:nvGrpSpPr>
          <p:cNvPr id="69" name="Groupe 68"/>
          <p:cNvGrpSpPr/>
          <p:nvPr/>
        </p:nvGrpSpPr>
        <p:grpSpPr>
          <a:xfrm rot="6533009">
            <a:off x="5873736" y="4246676"/>
            <a:ext cx="729461" cy="731875"/>
            <a:chOff x="3317032" y="2996951"/>
            <a:chExt cx="729461" cy="731875"/>
          </a:xfrm>
        </p:grpSpPr>
        <p:cxnSp>
          <p:nvCxnSpPr>
            <p:cNvPr id="72" name="Connecteur droit 71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5433190" y="462047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90" y="4620479"/>
                <a:ext cx="340991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6723126" y="4293080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26" y="4293080"/>
                <a:ext cx="341568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Ellipse 73"/>
          <p:cNvSpPr/>
          <p:nvPr/>
        </p:nvSpPr>
        <p:spPr>
          <a:xfrm>
            <a:off x="2123744" y="4441874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5" name="Ellipse 74"/>
          <p:cNvSpPr/>
          <p:nvPr/>
        </p:nvSpPr>
        <p:spPr>
          <a:xfrm>
            <a:off x="3796004" y="5610868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3</a:t>
            </a:r>
            <a:endParaRPr lang="fr-FR" b="1" dirty="0">
              <a:solidFill>
                <a:srgbClr val="0070C0"/>
              </a:solidFill>
            </a:endParaRPr>
          </a:p>
        </p:txBody>
      </p:sp>
      <p:grpSp>
        <p:nvGrpSpPr>
          <p:cNvPr id="83" name="Groupe 82"/>
          <p:cNvGrpSpPr/>
          <p:nvPr/>
        </p:nvGrpSpPr>
        <p:grpSpPr>
          <a:xfrm rot="810108">
            <a:off x="2481716" y="4953671"/>
            <a:ext cx="729461" cy="731875"/>
            <a:chOff x="3317032" y="2996951"/>
            <a:chExt cx="729461" cy="731875"/>
          </a:xfrm>
        </p:grpSpPr>
        <p:cxnSp>
          <p:nvCxnSpPr>
            <p:cNvPr id="86" name="Connecteur droit 85"/>
            <p:cNvCxnSpPr/>
            <p:nvPr/>
          </p:nvCxnSpPr>
          <p:spPr>
            <a:xfrm>
              <a:off x="3317032" y="3728826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/>
            <p:cNvCxnSpPr/>
            <p:nvPr/>
          </p:nvCxnSpPr>
          <p:spPr>
            <a:xfrm rot="16200000">
              <a:off x="2952302" y="3361682"/>
              <a:ext cx="729461" cy="0"/>
            </a:xfrm>
            <a:prstGeom prst="line">
              <a:avLst/>
            </a:prstGeom>
            <a:ln w="28575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982580" y="5521855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580" y="5521855"/>
                <a:ext cx="34099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483768" y="4766955"/>
                <a:ext cx="3415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766955"/>
                <a:ext cx="341568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0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12296" y="1772816"/>
            <a:ext cx="1623788" cy="1501906"/>
            <a:chOff x="1112296" y="1779954"/>
            <a:chExt cx="1623788" cy="1501906"/>
          </a:xfrm>
        </p:grpSpPr>
        <p:grpSp>
          <p:nvGrpSpPr>
            <p:cNvPr id="50" name="Groupe 49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42" name="Connecteur droit 41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Texte 50"/>
                  <p:cNvSpPr txBox="1"/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1" name="ZoneTexte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e 47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53" name="Connecteur droit 52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FFC00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e 63"/>
          <p:cNvGrpSpPr/>
          <p:nvPr/>
        </p:nvGrpSpPr>
        <p:grpSpPr>
          <a:xfrm>
            <a:off x="2552770" y="1772816"/>
            <a:ext cx="1620838" cy="1501906"/>
            <a:chOff x="1112296" y="1779954"/>
            <a:chExt cx="1620838" cy="1501906"/>
          </a:xfrm>
        </p:grpSpPr>
        <p:grpSp>
          <p:nvGrpSpPr>
            <p:cNvPr id="65" name="Groupe 64"/>
            <p:cNvGrpSpPr/>
            <p:nvPr/>
          </p:nvGrpSpPr>
          <p:grpSpPr>
            <a:xfrm>
              <a:off x="1250031" y="1779954"/>
              <a:ext cx="1483103" cy="1055968"/>
              <a:chOff x="2319658" y="2219905"/>
              <a:chExt cx="1483103" cy="1055968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/>
                  <p:cNvSpPr txBox="1"/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1" name="ZoneTexte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ZoneTexte 81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2" name="ZoneTexte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e 6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78" name="Connecteur droit 7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7030A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e 103"/>
          <p:cNvGrpSpPr/>
          <p:nvPr/>
        </p:nvGrpSpPr>
        <p:grpSpPr>
          <a:xfrm>
            <a:off x="1116744" y="2870227"/>
            <a:ext cx="1623788" cy="1501906"/>
            <a:chOff x="1112296" y="1779954"/>
            <a:chExt cx="1623788" cy="1501906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13" name="Groupe 112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ZoneTexte 113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4" name="ZoneTexte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5" name="ZoneTexte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e 10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11" name="Connecteur droit 110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e 117"/>
          <p:cNvGrpSpPr/>
          <p:nvPr/>
        </p:nvGrpSpPr>
        <p:grpSpPr>
          <a:xfrm>
            <a:off x="2557218" y="2870227"/>
            <a:ext cx="1623788" cy="1501906"/>
            <a:chOff x="1112296" y="1779954"/>
            <a:chExt cx="1623788" cy="1501906"/>
          </a:xfrm>
        </p:grpSpPr>
        <p:grpSp>
          <p:nvGrpSpPr>
            <p:cNvPr id="119" name="Groupe 118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27" name="Groupe 126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ZoneTexte 127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8" name="ZoneTexte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ZoneTexte 128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9" name="ZoneTexte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e 119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25" name="Connecteur droit 124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Arc 122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46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12296" y="1772816"/>
            <a:ext cx="1623788" cy="1501906"/>
            <a:chOff x="1112296" y="1779954"/>
            <a:chExt cx="1623788" cy="1501906"/>
          </a:xfrm>
        </p:grpSpPr>
        <p:grpSp>
          <p:nvGrpSpPr>
            <p:cNvPr id="50" name="Groupe 49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44" name="Groupe 43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42" name="Connecteur droit 41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ZoneTexte 45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46" name="ZoneTexte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Texte 50"/>
                  <p:cNvSpPr txBox="1"/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1" name="ZoneTexte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38618" cy="24622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e 47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53" name="Connecteur droit 52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FFC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38041" cy="24622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2" name="ZoneTexte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Arc 1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FFC00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/>
                <p:cNvSpPr txBox="1"/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8041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e 63"/>
          <p:cNvGrpSpPr/>
          <p:nvPr/>
        </p:nvGrpSpPr>
        <p:grpSpPr>
          <a:xfrm>
            <a:off x="2552770" y="1772816"/>
            <a:ext cx="1620838" cy="1501906"/>
            <a:chOff x="1112296" y="1779954"/>
            <a:chExt cx="1620838" cy="1501906"/>
          </a:xfrm>
        </p:grpSpPr>
        <p:grpSp>
          <p:nvGrpSpPr>
            <p:cNvPr id="65" name="Groupe 64"/>
            <p:cNvGrpSpPr/>
            <p:nvPr/>
          </p:nvGrpSpPr>
          <p:grpSpPr>
            <a:xfrm>
              <a:off x="1250031" y="1779954"/>
              <a:ext cx="1483103" cy="1055968"/>
              <a:chOff x="2319658" y="2219905"/>
              <a:chExt cx="1483103" cy="1055968"/>
            </a:xfrm>
          </p:grpSpPr>
          <p:grpSp>
            <p:nvGrpSpPr>
              <p:cNvPr id="80" name="Groupe 79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88" name="Connecteur droit 87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/>
                  <p:cNvSpPr txBox="1"/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1" name="ZoneTexte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38041" cy="24622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ZoneTexte 81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82" name="ZoneTexte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e 6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78" name="Connecteur droit 77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7" name="ZoneTexte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/>
                <p:cNvSpPr txBox="1"/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8" name="ZoneTexte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38618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7030A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77" name="ZoneTexte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e 103"/>
          <p:cNvGrpSpPr/>
          <p:nvPr/>
        </p:nvGrpSpPr>
        <p:grpSpPr>
          <a:xfrm>
            <a:off x="3993244" y="1772816"/>
            <a:ext cx="1623788" cy="1501906"/>
            <a:chOff x="1112296" y="1779954"/>
            <a:chExt cx="1623788" cy="1501906"/>
          </a:xfrm>
        </p:grpSpPr>
        <p:grpSp>
          <p:nvGrpSpPr>
            <p:cNvPr id="105" name="Groupe 104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13" name="Groupe 112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16" name="Connecteur droit 115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onnecteur droit 116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ZoneTexte 113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4" name="ZoneTexte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15" name="ZoneTexte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e 105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11" name="Connecteur droit 110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7" name="ZoneTexte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ZoneTexte 107"/>
                <p:cNvSpPr txBox="1"/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8" cy="2462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Arc 108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/>
                <p:cNvSpPr txBox="1"/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40991" cy="246221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e 117"/>
          <p:cNvGrpSpPr/>
          <p:nvPr/>
        </p:nvGrpSpPr>
        <p:grpSpPr>
          <a:xfrm>
            <a:off x="5433718" y="1772816"/>
            <a:ext cx="1623788" cy="1501906"/>
            <a:chOff x="1112296" y="1779954"/>
            <a:chExt cx="1623788" cy="1501906"/>
          </a:xfrm>
        </p:grpSpPr>
        <p:grpSp>
          <p:nvGrpSpPr>
            <p:cNvPr id="119" name="Groupe 118"/>
            <p:cNvGrpSpPr/>
            <p:nvPr/>
          </p:nvGrpSpPr>
          <p:grpSpPr>
            <a:xfrm>
              <a:off x="1250031" y="1779954"/>
              <a:ext cx="1486053" cy="1055968"/>
              <a:chOff x="2319658" y="2219905"/>
              <a:chExt cx="1486053" cy="1055968"/>
            </a:xfrm>
          </p:grpSpPr>
          <p:grpSp>
            <p:nvGrpSpPr>
              <p:cNvPr id="127" name="Groupe 126"/>
              <p:cNvGrpSpPr/>
              <p:nvPr/>
            </p:nvGrpSpPr>
            <p:grpSpPr>
              <a:xfrm>
                <a:off x="2751525" y="2420888"/>
                <a:ext cx="729461" cy="731875"/>
                <a:chOff x="3317032" y="2996951"/>
                <a:chExt cx="729461" cy="731875"/>
              </a:xfrm>
            </p:grpSpPr>
            <p:cxnSp>
              <p:nvCxnSpPr>
                <p:cNvPr id="130" name="Connecteur droit 129"/>
                <p:cNvCxnSpPr/>
                <p:nvPr/>
              </p:nvCxnSpPr>
              <p:spPr>
                <a:xfrm>
                  <a:off x="3317032" y="3728826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/>
                <p:cNvCxnSpPr/>
                <p:nvPr/>
              </p:nvCxnSpPr>
              <p:spPr>
                <a:xfrm rot="16200000">
                  <a:off x="2952302" y="3361682"/>
                  <a:ext cx="72946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ZoneTexte 127"/>
                  <p:cNvSpPr txBox="1"/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8" name="ZoneTexte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4720" y="3029652"/>
                    <a:ext cx="340991" cy="246221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ZoneTexte 128"/>
                  <p:cNvSpPr txBox="1"/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29" name="ZoneTexte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9658" y="2219905"/>
                    <a:ext cx="341568" cy="246221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e 119"/>
            <p:cNvGrpSpPr/>
            <p:nvPr/>
          </p:nvGrpSpPr>
          <p:grpSpPr>
            <a:xfrm rot="20700000">
              <a:off x="1579482" y="1888737"/>
              <a:ext cx="729461" cy="731875"/>
              <a:chOff x="3317032" y="2996951"/>
              <a:chExt cx="729461" cy="731875"/>
            </a:xfrm>
          </p:grpSpPr>
          <p:cxnSp>
            <p:nvCxnSpPr>
              <p:cNvPr id="125" name="Connecteur droit 124"/>
              <p:cNvCxnSpPr/>
              <p:nvPr/>
            </p:nvCxnSpPr>
            <p:spPr>
              <a:xfrm>
                <a:off x="3317032" y="3728826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eur droit 125"/>
              <p:cNvCxnSpPr/>
              <p:nvPr/>
            </p:nvCxnSpPr>
            <p:spPr>
              <a:xfrm rot="16200000">
                <a:off x="2952302" y="3361682"/>
                <a:ext cx="729461" cy="0"/>
              </a:xfrm>
              <a:prstGeom prst="line">
                <a:avLst/>
              </a:prstGeom>
              <a:ln w="28575">
                <a:solidFill>
                  <a:srgbClr val="0070C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723" y="2361922"/>
                  <a:ext cx="340991" cy="24622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/>
                <p:cNvSpPr txBox="1"/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2" name="ZoneTexte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115" y="1779955"/>
                  <a:ext cx="341567" cy="24622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Arc 122"/>
            <p:cNvSpPr/>
            <p:nvPr/>
          </p:nvSpPr>
          <p:spPr>
            <a:xfrm>
              <a:off x="1112296" y="2126412"/>
              <a:ext cx="1155448" cy="1155448"/>
            </a:xfrm>
            <a:prstGeom prst="arc">
              <a:avLst>
                <a:gd name="adj1" fmla="val 20778451"/>
                <a:gd name="adj2" fmla="val 21400302"/>
              </a:avLst>
            </a:prstGeom>
            <a:ln>
              <a:solidFill>
                <a:srgbClr val="0070C0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/>
                <p:cNvSpPr txBox="1"/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24" name="ZoneTexte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135" y="2336418"/>
                  <a:ext cx="337978" cy="246221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9420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248</Words>
  <Application>Microsoft Office PowerPoint</Application>
  <PresentationFormat>Affichage à l'écran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9</cp:revision>
  <dcterms:created xsi:type="dcterms:W3CDTF">2015-11-11T11:24:46Z</dcterms:created>
  <dcterms:modified xsi:type="dcterms:W3CDTF">2016-03-17T12:30:10Z</dcterms:modified>
</cp:coreProperties>
</file>