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56" d="100"/>
          <a:sy n="56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20/01/2015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20/01/2015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20/01/2015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20/01/2015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20/01/2015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20/01/2015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20/01/2015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20/01/2015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20/01/2015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20/01/2015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7299" y="449006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1439" y="259146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3"/>
            <a:ext cx="2088232" cy="249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97450"/>
            <a:ext cx="2088232" cy="249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périodes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Lecture des informations aux bornes d’un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3074" name="Picture 2" descr="C:\Enseignements\GitHub\TP_Documents\Arduino\Arduino_Sources\Potentiometre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881437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917</TotalTime>
  <Words>162</Words>
  <Application>Microsoft Office PowerPoint</Application>
  <PresentationFormat>Affichage à l'écran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Oriel</vt:lpstr>
      <vt:lpstr>Acquisition et Pilotage – Cartes Arduino</vt:lpstr>
      <vt:lpstr>Présentation PowerPoint</vt:lpstr>
      <vt:lpstr>L’interface Logicielle</vt:lpstr>
      <vt:lpstr>Allumer et éteindre une Led par périodes de 1 seconde</vt:lpstr>
      <vt:lpstr>Spécifications du Potentiomètre</vt:lpstr>
      <vt:lpstr>Lecture des informations aux bornes d’un potentiomètre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67</cp:revision>
  <dcterms:created xsi:type="dcterms:W3CDTF">2014-07-08T14:08:53Z</dcterms:created>
  <dcterms:modified xsi:type="dcterms:W3CDTF">2015-01-20T13:16:22Z</dcterms:modified>
</cp:coreProperties>
</file>