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4660"/>
  </p:normalViewPr>
  <p:slideViewPr>
    <p:cSldViewPr>
      <p:cViewPr varScale="1">
        <p:scale>
          <a:sx n="69" d="100"/>
          <a:sy n="69" d="100"/>
        </p:scale>
        <p:origin x="-15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-2982" y="-96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C09F0B-262C-4FC1-B4B2-6CE1041716FF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C7A09D6-CF51-4503-A499-AEF2F86A612F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>
          <a:off x="2924185" y="2376261"/>
          <a:ext cx="1520108" cy="711836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Compétences</a:t>
          </a:r>
          <a:endParaRPr lang="fr-FR" sz="9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6C9F694C-4D87-42C9-A17F-036DA80877D9}" type="parTrans" cxnId="{9B22C6CD-3D1B-4DDE-AE75-083131893F2D}">
      <dgm:prSet/>
      <dgm:spPr/>
      <dgm:t>
        <a:bodyPr/>
        <a:lstStyle/>
        <a:p>
          <a:endParaRPr lang="fr-FR" sz="900"/>
        </a:p>
      </dgm:t>
    </dgm:pt>
    <dgm:pt modelId="{E04762FD-5F95-45CE-AE4B-76F0F4EDD05D}" type="sibTrans" cxnId="{9B22C6CD-3D1B-4DDE-AE75-083131893F2D}">
      <dgm:prSet/>
      <dgm:spPr/>
      <dgm:t>
        <a:bodyPr/>
        <a:lstStyle/>
        <a:p>
          <a:endParaRPr lang="fr-FR" sz="900"/>
        </a:p>
      </dgm:t>
    </dgm:pt>
    <dgm:pt modelId="{D15BCD82-54F2-4B53-AD5B-FCD43A008746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>
          <a:off x="3024335" y="936110"/>
          <a:ext cx="1368097" cy="510355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Concevoir</a:t>
          </a:r>
        </a:p>
      </dgm:t>
    </dgm:pt>
    <dgm:pt modelId="{5E9DFCFE-8035-47FF-8737-041E4392E51E}" type="parTrans" cxnId="{69DBF3AA-50E3-4C2F-93BC-81D38815D9F2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 rot="16253861">
          <a:off x="3450452" y="1666895"/>
          <a:ext cx="492859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D82A9993-BEF0-4F2B-A0FE-323133071D30}" type="sibTrans" cxnId="{69DBF3AA-50E3-4C2F-93BC-81D38815D9F2}">
      <dgm:prSet/>
      <dgm:spPr/>
      <dgm:t>
        <a:bodyPr/>
        <a:lstStyle/>
        <a:p>
          <a:endParaRPr lang="fr-FR" sz="900"/>
        </a:p>
      </dgm:t>
    </dgm:pt>
    <dgm:pt modelId="{7D5AD727-B52D-4C15-8F81-ECF40C366E06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>
          <a:off x="4824531" y="1440158"/>
          <a:ext cx="1368097" cy="617436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Réaliser</a:t>
          </a:r>
          <a:endParaRPr lang="fr-FR" sz="9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FC2CD8C7-22DE-4FD8-BE5C-B5EFF3818DD1}" type="parTrans" cxnId="{1F6E322F-7A32-46B3-8384-36E159BC6A7B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 rot="19900543">
          <a:off x="4345840" y="1973288"/>
          <a:ext cx="533870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92842FD9-58C7-469D-B912-ED30619B3461}" type="sibTrans" cxnId="{1F6E322F-7A32-46B3-8384-36E159BC6A7B}">
      <dgm:prSet/>
      <dgm:spPr/>
      <dgm:t>
        <a:bodyPr/>
        <a:lstStyle/>
        <a:p>
          <a:endParaRPr lang="fr-FR" sz="900"/>
        </a:p>
      </dgm:t>
    </dgm:pt>
    <dgm:pt modelId="{CCC2B308-0DFF-4091-B48B-803AE41778E3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>
          <a:off x="4999263" y="2873204"/>
          <a:ext cx="1368097" cy="630501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Expérimenter</a:t>
          </a:r>
          <a:endParaRPr lang="fr-FR" sz="9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7B81B71B-46D0-4A6D-830C-D40787DA03E8}" type="parTrans" cxnId="{E293F5C5-9FA2-4796-846E-318452D9245E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 rot="771429">
          <a:off x="4517299" y="2707507"/>
          <a:ext cx="382096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86F0E311-87DC-4734-807F-C04DD816D27D}" type="sibTrans" cxnId="{E293F5C5-9FA2-4796-846E-318452D9245E}">
      <dgm:prSet/>
      <dgm:spPr/>
      <dgm:t>
        <a:bodyPr/>
        <a:lstStyle/>
        <a:p>
          <a:endParaRPr lang="fr-FR" sz="900"/>
        </a:p>
      </dgm:t>
    </dgm:pt>
    <dgm:pt modelId="{429AED82-4220-4FA6-BFD1-9BFC6D52522A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>
          <a:off x="1296144" y="1440159"/>
          <a:ext cx="1368097" cy="614248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Communiquer</a:t>
          </a:r>
        </a:p>
      </dgm:t>
    </dgm:pt>
    <dgm:pt modelId="{51BD329E-6830-43BB-B09C-E770653834F2}" type="parTrans" cxnId="{A2BEC598-FE8B-4C64-832D-EFF2E6F316C2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 rot="12601610">
          <a:off x="2568212" y="1971300"/>
          <a:ext cx="493359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3D00A040-3661-4F05-9AED-3F7171D38CC8}" type="sibTrans" cxnId="{A2BEC598-FE8B-4C64-832D-EFF2E6F316C2}">
      <dgm:prSet/>
      <dgm:spPr/>
      <dgm:t>
        <a:bodyPr/>
        <a:lstStyle/>
        <a:p>
          <a:endParaRPr lang="fr-FR" sz="900"/>
        </a:p>
      </dgm:t>
    </dgm:pt>
    <dgm:pt modelId="{FB167E6D-95F4-486A-9684-49CF8F1EDC35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>
          <a:off x="4104453" y="3888427"/>
          <a:ext cx="1368097" cy="532477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Analyser</a:t>
          </a:r>
        </a:p>
      </dgm:t>
    </dgm:pt>
    <dgm:pt modelId="{DB17F1C1-8100-4A84-9268-85BC9401DCC5}" type="parTrans" cxnId="{EDE851F5-EECF-41D5-A859-0BED15D98140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 rot="3130689">
          <a:off x="3978089" y="3212328"/>
          <a:ext cx="558987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CF9EB4C0-46C5-472F-847A-42C49CDB749A}" type="sibTrans" cxnId="{EDE851F5-EECF-41D5-A859-0BED15D98140}">
      <dgm:prSet/>
      <dgm:spPr/>
      <dgm:t>
        <a:bodyPr/>
        <a:lstStyle/>
        <a:p>
          <a:endParaRPr lang="fr-FR" sz="900"/>
        </a:p>
      </dgm:t>
    </dgm:pt>
    <dgm:pt modelId="{AF54BFE1-C9F7-4646-9391-D6163A259868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>
          <a:off x="2088233" y="3888435"/>
          <a:ext cx="1368097" cy="532477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Modéliser</a:t>
          </a:r>
        </a:p>
      </dgm:t>
    </dgm:pt>
    <dgm:pt modelId="{3EB26ABE-F2BD-4028-99EC-F1E8582BA826}" type="parTrans" cxnId="{738194C6-EC65-440B-ACBA-EA2A0BF276CE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 rot="7359830">
          <a:off x="2950554" y="3213944"/>
          <a:ext cx="518312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7568927D-FC3D-42AA-B1C2-779A2F90BA1A}" type="sibTrans" cxnId="{738194C6-EC65-440B-ACBA-EA2A0BF276CE}">
      <dgm:prSet/>
      <dgm:spPr/>
      <dgm:t>
        <a:bodyPr/>
        <a:lstStyle/>
        <a:p>
          <a:endParaRPr lang="fr-FR" sz="900"/>
        </a:p>
      </dgm:t>
    </dgm:pt>
    <dgm:pt modelId="{62C52E52-C1AD-47B5-9DB2-222920B632D5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>
          <a:off x="1080112" y="2952332"/>
          <a:ext cx="1368097" cy="472253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Résoudre</a:t>
          </a:r>
        </a:p>
      </dgm:t>
    </dgm:pt>
    <dgm:pt modelId="{5B9EB4C0-1E68-48AE-AF26-3DE02EFE5D06}" type="parTrans" cxnId="{28593B54-6CAA-46DD-A60F-B65FBE49C607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 rot="9997946">
          <a:off x="2492309" y="2713066"/>
          <a:ext cx="369814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E35DC3D1-23F4-46B8-A668-702D0A5F3BA7}" type="sibTrans" cxnId="{28593B54-6CAA-46DD-A60F-B65FBE49C607}">
      <dgm:prSet/>
      <dgm:spPr/>
      <dgm:t>
        <a:bodyPr/>
        <a:lstStyle/>
        <a:p>
          <a:endParaRPr lang="fr-FR" sz="900"/>
        </a:p>
      </dgm:t>
    </dgm:pt>
    <dgm:pt modelId="{27F82ACC-B48B-4BAF-B8F5-E19DE7EFBFE6}" type="pres">
      <dgm:prSet presAssocID="{EAC09F0B-262C-4FC1-B4B2-6CE1041716F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F09870F-F5ED-4920-B7E1-9F0D91D7F1CD}" type="pres">
      <dgm:prSet presAssocID="{CC7A09D6-CF51-4503-A499-AEF2F86A612F}" presName="centerShape" presStyleLbl="node0" presStyleIdx="0" presStyleCnt="1" custScaleY="46828"/>
      <dgm:spPr/>
      <dgm:t>
        <a:bodyPr/>
        <a:lstStyle/>
        <a:p>
          <a:endParaRPr lang="fr-FR"/>
        </a:p>
      </dgm:t>
    </dgm:pt>
    <dgm:pt modelId="{A2FC416A-EBC7-46CE-8A00-5E59C50D8257}" type="pres">
      <dgm:prSet presAssocID="{5E9DFCFE-8035-47FF-8737-041E4392E51E}" presName="parTrans" presStyleLbl="sibTrans2D1" presStyleIdx="0" presStyleCnt="7"/>
      <dgm:spPr/>
      <dgm:t>
        <a:bodyPr/>
        <a:lstStyle/>
        <a:p>
          <a:endParaRPr lang="fr-FR"/>
        </a:p>
      </dgm:t>
    </dgm:pt>
    <dgm:pt modelId="{C36A42E1-BA91-4E47-B26A-022A82C87076}" type="pres">
      <dgm:prSet presAssocID="{5E9DFCFE-8035-47FF-8737-041E4392E51E}" presName="connectorText" presStyleLbl="sibTrans2D1" presStyleIdx="0" presStyleCnt="7"/>
      <dgm:spPr/>
      <dgm:t>
        <a:bodyPr/>
        <a:lstStyle/>
        <a:p>
          <a:endParaRPr lang="fr-FR"/>
        </a:p>
      </dgm:t>
    </dgm:pt>
    <dgm:pt modelId="{15FE29C2-5BA5-4DFC-BAC0-77F2915FA520}" type="pres">
      <dgm:prSet presAssocID="{D15BCD82-54F2-4B53-AD5B-FCD43A008746}" presName="node" presStyleLbl="node1" presStyleIdx="0" presStyleCnt="7" custScaleY="37304" custRadScaleRad="75157" custRadScaleInc="349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1A927CB-9F4B-4F29-AD07-9974F3A6F2F9}" type="pres">
      <dgm:prSet presAssocID="{FC2CD8C7-22DE-4FD8-BE5C-B5EFF3818DD1}" presName="parTrans" presStyleLbl="sibTrans2D1" presStyleIdx="1" presStyleCnt="7"/>
      <dgm:spPr/>
      <dgm:t>
        <a:bodyPr/>
        <a:lstStyle/>
        <a:p>
          <a:endParaRPr lang="fr-FR"/>
        </a:p>
      </dgm:t>
    </dgm:pt>
    <dgm:pt modelId="{327B7C4E-C444-4ED2-92AB-EFA2130B78B5}" type="pres">
      <dgm:prSet presAssocID="{FC2CD8C7-22DE-4FD8-BE5C-B5EFF3818DD1}" presName="connectorText" presStyleLbl="sibTrans2D1" presStyleIdx="1" presStyleCnt="7"/>
      <dgm:spPr/>
      <dgm:t>
        <a:bodyPr/>
        <a:lstStyle/>
        <a:p>
          <a:endParaRPr lang="fr-FR"/>
        </a:p>
      </dgm:t>
    </dgm:pt>
    <dgm:pt modelId="{7FD38485-6BD0-444D-A652-5E06AE00A9E5}" type="pres">
      <dgm:prSet presAssocID="{7D5AD727-B52D-4C15-8F81-ECF40C366E06}" presName="node" presStyleLbl="node1" presStyleIdx="1" presStyleCnt="7" custScaleY="45131" custRadScaleRad="101072" custRadScaleInc="3985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6098039-CBAF-478E-849E-420E970445A4}" type="pres">
      <dgm:prSet presAssocID="{7B81B71B-46D0-4A6D-830C-D40787DA03E8}" presName="parTrans" presStyleLbl="sibTrans2D1" presStyleIdx="2" presStyleCnt="7"/>
      <dgm:spPr/>
      <dgm:t>
        <a:bodyPr/>
        <a:lstStyle/>
        <a:p>
          <a:endParaRPr lang="fr-FR"/>
        </a:p>
      </dgm:t>
    </dgm:pt>
    <dgm:pt modelId="{01C07FA7-6127-46B1-A25D-7D27D71C42AE}" type="pres">
      <dgm:prSet presAssocID="{7B81B71B-46D0-4A6D-830C-D40787DA03E8}" presName="connectorText" presStyleLbl="sibTrans2D1" presStyleIdx="2" presStyleCnt="7"/>
      <dgm:spPr/>
      <dgm:t>
        <a:bodyPr/>
        <a:lstStyle/>
        <a:p>
          <a:endParaRPr lang="fr-FR"/>
        </a:p>
      </dgm:t>
    </dgm:pt>
    <dgm:pt modelId="{FAA93E91-15D2-48FB-9F1C-1C1D6FCB396A}" type="pres">
      <dgm:prSet presAssocID="{CCC2B308-0DFF-4091-B48B-803AE41778E3}" presName="node" presStyleLbl="node1" presStyleIdx="2" presStyleCnt="7" custScaleY="4608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DFFE085-0465-4C9C-91D0-B8BC9794280B}" type="pres">
      <dgm:prSet presAssocID="{DB17F1C1-8100-4A84-9268-85BC9401DCC5}" presName="parTrans" presStyleLbl="sibTrans2D1" presStyleIdx="3" presStyleCnt="7"/>
      <dgm:spPr/>
      <dgm:t>
        <a:bodyPr/>
        <a:lstStyle/>
        <a:p>
          <a:endParaRPr lang="fr-FR"/>
        </a:p>
      </dgm:t>
    </dgm:pt>
    <dgm:pt modelId="{80B1C042-E483-4375-8C28-86D3502EDF84}" type="pres">
      <dgm:prSet presAssocID="{DB17F1C1-8100-4A84-9268-85BC9401DCC5}" presName="connectorText" presStyleLbl="sibTrans2D1" presStyleIdx="3" presStyleCnt="7"/>
      <dgm:spPr/>
      <dgm:t>
        <a:bodyPr/>
        <a:lstStyle/>
        <a:p>
          <a:endParaRPr lang="fr-FR"/>
        </a:p>
      </dgm:t>
    </dgm:pt>
    <dgm:pt modelId="{57029F2B-C901-4E73-B66B-D494F113F112}" type="pres">
      <dgm:prSet presAssocID="{FB167E6D-95F4-486A-9684-49CF8F1EDC35}" presName="node" presStyleLbl="node1" presStyleIdx="3" presStyleCnt="7" custScaleY="38921" custRadScaleRad="87823" custRadScaleInc="-4708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595E4D-B805-4A4A-88B2-DF5095B26C26}" type="pres">
      <dgm:prSet presAssocID="{3EB26ABE-F2BD-4028-99EC-F1E8582BA826}" presName="parTrans" presStyleLbl="sibTrans2D1" presStyleIdx="4" presStyleCnt="7"/>
      <dgm:spPr/>
      <dgm:t>
        <a:bodyPr/>
        <a:lstStyle/>
        <a:p>
          <a:endParaRPr lang="fr-FR"/>
        </a:p>
      </dgm:t>
    </dgm:pt>
    <dgm:pt modelId="{63F394C0-7139-45BF-B22D-425E9C732477}" type="pres">
      <dgm:prSet presAssocID="{3EB26ABE-F2BD-4028-99EC-F1E8582BA826}" presName="connectorText" presStyleLbl="sibTrans2D1" presStyleIdx="4" presStyleCnt="7"/>
      <dgm:spPr/>
      <dgm:t>
        <a:bodyPr/>
        <a:lstStyle/>
        <a:p>
          <a:endParaRPr lang="fr-FR"/>
        </a:p>
      </dgm:t>
    </dgm:pt>
    <dgm:pt modelId="{CDF56BA1-CC1C-4AF6-9FD5-5ECAD45B1E19}" type="pres">
      <dgm:prSet presAssocID="{AF54BFE1-C9F7-4646-9391-D6163A259868}" presName="node" presStyleLbl="node1" presStyleIdx="4" presStyleCnt="7" custScaleY="38921" custRadScaleRad="82406" custRadScaleInc="270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2EA049D-F3DB-461A-959D-8698A61CDADA}" type="pres">
      <dgm:prSet presAssocID="{5B9EB4C0-1E68-48AE-AF26-3DE02EFE5D06}" presName="parTrans" presStyleLbl="sibTrans2D1" presStyleIdx="5" presStyleCnt="7"/>
      <dgm:spPr/>
      <dgm:t>
        <a:bodyPr/>
        <a:lstStyle/>
        <a:p>
          <a:endParaRPr lang="fr-FR"/>
        </a:p>
      </dgm:t>
    </dgm:pt>
    <dgm:pt modelId="{88188D4A-CCE1-4990-A9B4-FA0168379059}" type="pres">
      <dgm:prSet presAssocID="{5B9EB4C0-1E68-48AE-AF26-3DE02EFE5D06}" presName="connectorText" presStyleLbl="sibTrans2D1" presStyleIdx="5" presStyleCnt="7"/>
      <dgm:spPr/>
      <dgm:t>
        <a:bodyPr/>
        <a:lstStyle/>
        <a:p>
          <a:endParaRPr lang="fr-FR"/>
        </a:p>
      </dgm:t>
    </dgm:pt>
    <dgm:pt modelId="{49BFCD7E-D52E-418B-850F-E0FEDBDC3C1A}" type="pres">
      <dgm:prSet presAssocID="{62C52E52-C1AD-47B5-9DB2-222920B632D5}" presName="node" presStyleLbl="node1" presStyleIdx="5" presStyleCnt="7" custScaleY="34519" custRadScaleRad="96248" custRadScaleInc="-198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73A92E1-6647-4ED8-BAB6-78EC34CB8AD1}" type="pres">
      <dgm:prSet presAssocID="{51BD329E-6830-43BB-B09C-E770653834F2}" presName="parTrans" presStyleLbl="sibTrans2D1" presStyleIdx="6" presStyleCnt="7"/>
      <dgm:spPr/>
      <dgm:t>
        <a:bodyPr/>
        <a:lstStyle/>
        <a:p>
          <a:endParaRPr lang="fr-FR"/>
        </a:p>
      </dgm:t>
    </dgm:pt>
    <dgm:pt modelId="{644D3658-E40F-435C-8159-E49BEEDB7CAC}" type="pres">
      <dgm:prSet presAssocID="{51BD329E-6830-43BB-B09C-E770653834F2}" presName="connectorText" presStyleLbl="sibTrans2D1" presStyleIdx="6" presStyleCnt="7"/>
      <dgm:spPr/>
      <dgm:t>
        <a:bodyPr/>
        <a:lstStyle/>
        <a:p>
          <a:endParaRPr lang="fr-FR"/>
        </a:p>
      </dgm:t>
    </dgm:pt>
    <dgm:pt modelId="{0898BD1C-0D41-48F1-BA11-A3086BB4EAB8}" type="pres">
      <dgm:prSet presAssocID="{429AED82-4220-4FA6-BFD1-9BFC6D52522A}" presName="node" presStyleLbl="node1" presStyleIdx="6" presStyleCnt="7" custScaleY="44898" custRadScaleRad="95987" custRadScaleInc="-3322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98E6182-0C42-49D1-A186-791534C3B7AD}" type="presOf" srcId="{FC2CD8C7-22DE-4FD8-BE5C-B5EFF3818DD1}" destId="{327B7C4E-C444-4ED2-92AB-EFA2130B78B5}" srcOrd="1" destOrd="0" presId="urn:microsoft.com/office/officeart/2005/8/layout/radial5"/>
    <dgm:cxn modelId="{34B2919B-CE63-4FBB-864A-C2833B820880}" type="presOf" srcId="{CC7A09D6-CF51-4503-A499-AEF2F86A612F}" destId="{DF09870F-F5ED-4920-B7E1-9F0D91D7F1CD}" srcOrd="0" destOrd="0" presId="urn:microsoft.com/office/officeart/2005/8/layout/radial5"/>
    <dgm:cxn modelId="{9D8DDBE2-8665-4258-8162-D618F5FCBCC2}" type="presOf" srcId="{EAC09F0B-262C-4FC1-B4B2-6CE1041716FF}" destId="{27F82ACC-B48B-4BAF-B8F5-E19DE7EFBFE6}" srcOrd="0" destOrd="0" presId="urn:microsoft.com/office/officeart/2005/8/layout/radial5"/>
    <dgm:cxn modelId="{B6A2CFE0-34F8-49DB-8441-B2C0B5ACD0EC}" type="presOf" srcId="{51BD329E-6830-43BB-B09C-E770653834F2}" destId="{D73A92E1-6647-4ED8-BAB6-78EC34CB8AD1}" srcOrd="0" destOrd="0" presId="urn:microsoft.com/office/officeart/2005/8/layout/radial5"/>
    <dgm:cxn modelId="{D16FC446-5175-4861-A315-9D5A57865589}" type="presOf" srcId="{D15BCD82-54F2-4B53-AD5B-FCD43A008746}" destId="{15FE29C2-5BA5-4DFC-BAC0-77F2915FA520}" srcOrd="0" destOrd="0" presId="urn:microsoft.com/office/officeart/2005/8/layout/radial5"/>
    <dgm:cxn modelId="{CC854F08-0038-423B-B0E0-970F29816A27}" type="presOf" srcId="{5B9EB4C0-1E68-48AE-AF26-3DE02EFE5D06}" destId="{88188D4A-CCE1-4990-A9B4-FA0168379059}" srcOrd="1" destOrd="0" presId="urn:microsoft.com/office/officeart/2005/8/layout/radial5"/>
    <dgm:cxn modelId="{1814A7BE-2B6D-4D03-AD32-9F7436F3ED3E}" type="presOf" srcId="{3EB26ABE-F2BD-4028-99EC-F1E8582BA826}" destId="{DB595E4D-B805-4A4A-88B2-DF5095B26C26}" srcOrd="0" destOrd="0" presId="urn:microsoft.com/office/officeart/2005/8/layout/radial5"/>
    <dgm:cxn modelId="{3A32EA92-1264-477D-98FE-190BEDF76914}" type="presOf" srcId="{DB17F1C1-8100-4A84-9268-85BC9401DCC5}" destId="{1DFFE085-0465-4C9C-91D0-B8BC9794280B}" srcOrd="0" destOrd="0" presId="urn:microsoft.com/office/officeart/2005/8/layout/radial5"/>
    <dgm:cxn modelId="{DCB5C7AD-9B6E-4C3D-AB81-44363A1E2350}" type="presOf" srcId="{5E9DFCFE-8035-47FF-8737-041E4392E51E}" destId="{A2FC416A-EBC7-46CE-8A00-5E59C50D8257}" srcOrd="0" destOrd="0" presId="urn:microsoft.com/office/officeart/2005/8/layout/radial5"/>
    <dgm:cxn modelId="{28593B54-6CAA-46DD-A60F-B65FBE49C607}" srcId="{CC7A09D6-CF51-4503-A499-AEF2F86A612F}" destId="{62C52E52-C1AD-47B5-9DB2-222920B632D5}" srcOrd="5" destOrd="0" parTransId="{5B9EB4C0-1E68-48AE-AF26-3DE02EFE5D06}" sibTransId="{E35DC3D1-23F4-46B8-A668-702D0A5F3BA7}"/>
    <dgm:cxn modelId="{E66B3D02-D523-4D38-8FB9-08215F8ED1B2}" type="presOf" srcId="{5E9DFCFE-8035-47FF-8737-041E4392E51E}" destId="{C36A42E1-BA91-4E47-B26A-022A82C87076}" srcOrd="1" destOrd="0" presId="urn:microsoft.com/office/officeart/2005/8/layout/radial5"/>
    <dgm:cxn modelId="{CA17E2B8-B90F-46C5-92B9-868F5C1ECE25}" type="presOf" srcId="{FB167E6D-95F4-486A-9684-49CF8F1EDC35}" destId="{57029F2B-C901-4E73-B66B-D494F113F112}" srcOrd="0" destOrd="0" presId="urn:microsoft.com/office/officeart/2005/8/layout/radial5"/>
    <dgm:cxn modelId="{5B87F3EA-BA18-408A-A751-8FE46734F57A}" type="presOf" srcId="{CCC2B308-0DFF-4091-B48B-803AE41778E3}" destId="{FAA93E91-15D2-48FB-9F1C-1C1D6FCB396A}" srcOrd="0" destOrd="0" presId="urn:microsoft.com/office/officeart/2005/8/layout/radial5"/>
    <dgm:cxn modelId="{176934CA-C786-4D2B-AD89-0377A88FFA8D}" type="presOf" srcId="{DB17F1C1-8100-4A84-9268-85BC9401DCC5}" destId="{80B1C042-E483-4375-8C28-86D3502EDF84}" srcOrd="1" destOrd="0" presId="urn:microsoft.com/office/officeart/2005/8/layout/radial5"/>
    <dgm:cxn modelId="{69DBF3AA-50E3-4C2F-93BC-81D38815D9F2}" srcId="{CC7A09D6-CF51-4503-A499-AEF2F86A612F}" destId="{D15BCD82-54F2-4B53-AD5B-FCD43A008746}" srcOrd="0" destOrd="0" parTransId="{5E9DFCFE-8035-47FF-8737-041E4392E51E}" sibTransId="{D82A9993-BEF0-4F2B-A0FE-323133071D30}"/>
    <dgm:cxn modelId="{54292C2D-480A-470D-97D0-4111410C2DC5}" type="presOf" srcId="{3EB26ABE-F2BD-4028-99EC-F1E8582BA826}" destId="{63F394C0-7139-45BF-B22D-425E9C732477}" srcOrd="1" destOrd="0" presId="urn:microsoft.com/office/officeart/2005/8/layout/radial5"/>
    <dgm:cxn modelId="{1A08DAD9-6B25-421D-B495-04859B52649E}" type="presOf" srcId="{7B81B71B-46D0-4A6D-830C-D40787DA03E8}" destId="{01C07FA7-6127-46B1-A25D-7D27D71C42AE}" srcOrd="1" destOrd="0" presId="urn:microsoft.com/office/officeart/2005/8/layout/radial5"/>
    <dgm:cxn modelId="{F89A42BD-F045-4215-8A57-388602CC6D0E}" type="presOf" srcId="{5B9EB4C0-1E68-48AE-AF26-3DE02EFE5D06}" destId="{92EA049D-F3DB-461A-959D-8698A61CDADA}" srcOrd="0" destOrd="0" presId="urn:microsoft.com/office/officeart/2005/8/layout/radial5"/>
    <dgm:cxn modelId="{5EB60F9B-430A-4250-8A8E-CC3E4C6F8DAF}" type="presOf" srcId="{FC2CD8C7-22DE-4FD8-BE5C-B5EFF3818DD1}" destId="{B1A927CB-9F4B-4F29-AD07-9974F3A6F2F9}" srcOrd="0" destOrd="0" presId="urn:microsoft.com/office/officeart/2005/8/layout/radial5"/>
    <dgm:cxn modelId="{CDFB3573-4B81-49BD-859E-E47431F3E0AC}" type="presOf" srcId="{62C52E52-C1AD-47B5-9DB2-222920B632D5}" destId="{49BFCD7E-D52E-418B-850F-E0FEDBDC3C1A}" srcOrd="0" destOrd="0" presId="urn:microsoft.com/office/officeart/2005/8/layout/radial5"/>
    <dgm:cxn modelId="{F461F090-F5F6-4BDA-A241-75A117C7E854}" type="presOf" srcId="{429AED82-4220-4FA6-BFD1-9BFC6D52522A}" destId="{0898BD1C-0D41-48F1-BA11-A3086BB4EAB8}" srcOrd="0" destOrd="0" presId="urn:microsoft.com/office/officeart/2005/8/layout/radial5"/>
    <dgm:cxn modelId="{321CFA61-37FA-497E-93A9-AC6AC7441BB5}" type="presOf" srcId="{7D5AD727-B52D-4C15-8F81-ECF40C366E06}" destId="{7FD38485-6BD0-444D-A652-5E06AE00A9E5}" srcOrd="0" destOrd="0" presId="urn:microsoft.com/office/officeart/2005/8/layout/radial5"/>
    <dgm:cxn modelId="{738194C6-EC65-440B-ACBA-EA2A0BF276CE}" srcId="{CC7A09D6-CF51-4503-A499-AEF2F86A612F}" destId="{AF54BFE1-C9F7-4646-9391-D6163A259868}" srcOrd="4" destOrd="0" parTransId="{3EB26ABE-F2BD-4028-99EC-F1E8582BA826}" sibTransId="{7568927D-FC3D-42AA-B1C2-779A2F90BA1A}"/>
    <dgm:cxn modelId="{A2BEC598-FE8B-4C64-832D-EFF2E6F316C2}" srcId="{CC7A09D6-CF51-4503-A499-AEF2F86A612F}" destId="{429AED82-4220-4FA6-BFD1-9BFC6D52522A}" srcOrd="6" destOrd="0" parTransId="{51BD329E-6830-43BB-B09C-E770653834F2}" sibTransId="{3D00A040-3661-4F05-9AED-3F7171D38CC8}"/>
    <dgm:cxn modelId="{C790FBE2-9566-4A73-92A8-A90A69707CF1}" type="presOf" srcId="{51BD329E-6830-43BB-B09C-E770653834F2}" destId="{644D3658-E40F-435C-8159-E49BEEDB7CAC}" srcOrd="1" destOrd="0" presId="urn:microsoft.com/office/officeart/2005/8/layout/radial5"/>
    <dgm:cxn modelId="{9B22C6CD-3D1B-4DDE-AE75-083131893F2D}" srcId="{EAC09F0B-262C-4FC1-B4B2-6CE1041716FF}" destId="{CC7A09D6-CF51-4503-A499-AEF2F86A612F}" srcOrd="0" destOrd="0" parTransId="{6C9F694C-4D87-42C9-A17F-036DA80877D9}" sibTransId="{E04762FD-5F95-45CE-AE4B-76F0F4EDD05D}"/>
    <dgm:cxn modelId="{ED65F33D-D160-40F6-89F9-CF2D393E6DFD}" type="presOf" srcId="{AF54BFE1-C9F7-4646-9391-D6163A259868}" destId="{CDF56BA1-CC1C-4AF6-9FD5-5ECAD45B1E19}" srcOrd="0" destOrd="0" presId="urn:microsoft.com/office/officeart/2005/8/layout/radial5"/>
    <dgm:cxn modelId="{1F6E322F-7A32-46B3-8384-36E159BC6A7B}" srcId="{CC7A09D6-CF51-4503-A499-AEF2F86A612F}" destId="{7D5AD727-B52D-4C15-8F81-ECF40C366E06}" srcOrd="1" destOrd="0" parTransId="{FC2CD8C7-22DE-4FD8-BE5C-B5EFF3818DD1}" sibTransId="{92842FD9-58C7-469D-B912-ED30619B3461}"/>
    <dgm:cxn modelId="{EDE851F5-EECF-41D5-A859-0BED15D98140}" srcId="{CC7A09D6-CF51-4503-A499-AEF2F86A612F}" destId="{FB167E6D-95F4-486A-9684-49CF8F1EDC35}" srcOrd="3" destOrd="0" parTransId="{DB17F1C1-8100-4A84-9268-85BC9401DCC5}" sibTransId="{CF9EB4C0-46C5-472F-847A-42C49CDB749A}"/>
    <dgm:cxn modelId="{D8FA6842-34A7-474E-AC2D-3FC6D532C5FD}" type="presOf" srcId="{7B81B71B-46D0-4A6D-830C-D40787DA03E8}" destId="{56098039-CBAF-478E-849E-420E970445A4}" srcOrd="0" destOrd="0" presId="urn:microsoft.com/office/officeart/2005/8/layout/radial5"/>
    <dgm:cxn modelId="{E293F5C5-9FA2-4796-846E-318452D9245E}" srcId="{CC7A09D6-CF51-4503-A499-AEF2F86A612F}" destId="{CCC2B308-0DFF-4091-B48B-803AE41778E3}" srcOrd="2" destOrd="0" parTransId="{7B81B71B-46D0-4A6D-830C-D40787DA03E8}" sibTransId="{86F0E311-87DC-4734-807F-C04DD816D27D}"/>
    <dgm:cxn modelId="{639EECE9-B746-4D43-9796-370306595A7E}" type="presParOf" srcId="{27F82ACC-B48B-4BAF-B8F5-E19DE7EFBFE6}" destId="{DF09870F-F5ED-4920-B7E1-9F0D91D7F1CD}" srcOrd="0" destOrd="0" presId="urn:microsoft.com/office/officeart/2005/8/layout/radial5"/>
    <dgm:cxn modelId="{AB00AB43-96A7-416F-A417-6594D766F5CD}" type="presParOf" srcId="{27F82ACC-B48B-4BAF-B8F5-E19DE7EFBFE6}" destId="{A2FC416A-EBC7-46CE-8A00-5E59C50D8257}" srcOrd="1" destOrd="0" presId="urn:microsoft.com/office/officeart/2005/8/layout/radial5"/>
    <dgm:cxn modelId="{D7624438-2A9A-401F-ACA3-606C31372CB1}" type="presParOf" srcId="{A2FC416A-EBC7-46CE-8A00-5E59C50D8257}" destId="{C36A42E1-BA91-4E47-B26A-022A82C87076}" srcOrd="0" destOrd="0" presId="urn:microsoft.com/office/officeart/2005/8/layout/radial5"/>
    <dgm:cxn modelId="{38B0280D-B575-40F5-918D-4C622D20B769}" type="presParOf" srcId="{27F82ACC-B48B-4BAF-B8F5-E19DE7EFBFE6}" destId="{15FE29C2-5BA5-4DFC-BAC0-77F2915FA520}" srcOrd="2" destOrd="0" presId="urn:microsoft.com/office/officeart/2005/8/layout/radial5"/>
    <dgm:cxn modelId="{DEC57CCA-C265-416E-BCCA-73D33B5C0EB6}" type="presParOf" srcId="{27F82ACC-B48B-4BAF-B8F5-E19DE7EFBFE6}" destId="{B1A927CB-9F4B-4F29-AD07-9974F3A6F2F9}" srcOrd="3" destOrd="0" presId="urn:microsoft.com/office/officeart/2005/8/layout/radial5"/>
    <dgm:cxn modelId="{974F5953-2F9F-4C8D-BA41-483A4813AFE4}" type="presParOf" srcId="{B1A927CB-9F4B-4F29-AD07-9974F3A6F2F9}" destId="{327B7C4E-C444-4ED2-92AB-EFA2130B78B5}" srcOrd="0" destOrd="0" presId="urn:microsoft.com/office/officeart/2005/8/layout/radial5"/>
    <dgm:cxn modelId="{3F39F37A-5D4A-4067-8B24-39EC1FFDC0AE}" type="presParOf" srcId="{27F82ACC-B48B-4BAF-B8F5-E19DE7EFBFE6}" destId="{7FD38485-6BD0-444D-A652-5E06AE00A9E5}" srcOrd="4" destOrd="0" presId="urn:microsoft.com/office/officeart/2005/8/layout/radial5"/>
    <dgm:cxn modelId="{B27B0D7F-14CE-4E3E-88F6-3EC7B56D611C}" type="presParOf" srcId="{27F82ACC-B48B-4BAF-B8F5-E19DE7EFBFE6}" destId="{56098039-CBAF-478E-849E-420E970445A4}" srcOrd="5" destOrd="0" presId="urn:microsoft.com/office/officeart/2005/8/layout/radial5"/>
    <dgm:cxn modelId="{7098956B-5990-42FB-8AA9-29CEB3163D22}" type="presParOf" srcId="{56098039-CBAF-478E-849E-420E970445A4}" destId="{01C07FA7-6127-46B1-A25D-7D27D71C42AE}" srcOrd="0" destOrd="0" presId="urn:microsoft.com/office/officeart/2005/8/layout/radial5"/>
    <dgm:cxn modelId="{CC7F5897-F6D9-4F8A-8C57-6D0CC3DC7525}" type="presParOf" srcId="{27F82ACC-B48B-4BAF-B8F5-E19DE7EFBFE6}" destId="{FAA93E91-15D2-48FB-9F1C-1C1D6FCB396A}" srcOrd="6" destOrd="0" presId="urn:microsoft.com/office/officeart/2005/8/layout/radial5"/>
    <dgm:cxn modelId="{B1138556-6D07-4690-8303-A0E18B7E3C82}" type="presParOf" srcId="{27F82ACC-B48B-4BAF-B8F5-E19DE7EFBFE6}" destId="{1DFFE085-0465-4C9C-91D0-B8BC9794280B}" srcOrd="7" destOrd="0" presId="urn:microsoft.com/office/officeart/2005/8/layout/radial5"/>
    <dgm:cxn modelId="{2176947E-21EE-4818-829E-F2B39E0D0AC4}" type="presParOf" srcId="{1DFFE085-0465-4C9C-91D0-B8BC9794280B}" destId="{80B1C042-E483-4375-8C28-86D3502EDF84}" srcOrd="0" destOrd="0" presId="urn:microsoft.com/office/officeart/2005/8/layout/radial5"/>
    <dgm:cxn modelId="{E9A0DB2B-A7C9-4AC5-A47D-918F7DA82A73}" type="presParOf" srcId="{27F82ACC-B48B-4BAF-B8F5-E19DE7EFBFE6}" destId="{57029F2B-C901-4E73-B66B-D494F113F112}" srcOrd="8" destOrd="0" presId="urn:microsoft.com/office/officeart/2005/8/layout/radial5"/>
    <dgm:cxn modelId="{DA54EDF9-98F2-49F2-B697-4F1C4DC284AC}" type="presParOf" srcId="{27F82ACC-B48B-4BAF-B8F5-E19DE7EFBFE6}" destId="{DB595E4D-B805-4A4A-88B2-DF5095B26C26}" srcOrd="9" destOrd="0" presId="urn:microsoft.com/office/officeart/2005/8/layout/radial5"/>
    <dgm:cxn modelId="{A05691B0-DCC1-4576-ADF6-B6BBBBC3CDAF}" type="presParOf" srcId="{DB595E4D-B805-4A4A-88B2-DF5095B26C26}" destId="{63F394C0-7139-45BF-B22D-425E9C732477}" srcOrd="0" destOrd="0" presId="urn:microsoft.com/office/officeart/2005/8/layout/radial5"/>
    <dgm:cxn modelId="{D8867578-2F90-4801-A97B-D6ED6C449716}" type="presParOf" srcId="{27F82ACC-B48B-4BAF-B8F5-E19DE7EFBFE6}" destId="{CDF56BA1-CC1C-4AF6-9FD5-5ECAD45B1E19}" srcOrd="10" destOrd="0" presId="urn:microsoft.com/office/officeart/2005/8/layout/radial5"/>
    <dgm:cxn modelId="{A287E65A-17F2-4EB9-A27F-E732C0D837FA}" type="presParOf" srcId="{27F82ACC-B48B-4BAF-B8F5-E19DE7EFBFE6}" destId="{92EA049D-F3DB-461A-959D-8698A61CDADA}" srcOrd="11" destOrd="0" presId="urn:microsoft.com/office/officeart/2005/8/layout/radial5"/>
    <dgm:cxn modelId="{CDDCA91C-8AF8-4A3C-85EA-64D9F83FEBA3}" type="presParOf" srcId="{92EA049D-F3DB-461A-959D-8698A61CDADA}" destId="{88188D4A-CCE1-4990-A9B4-FA0168379059}" srcOrd="0" destOrd="0" presId="urn:microsoft.com/office/officeart/2005/8/layout/radial5"/>
    <dgm:cxn modelId="{615E73C5-2826-473A-AC82-E6305DFA395D}" type="presParOf" srcId="{27F82ACC-B48B-4BAF-B8F5-E19DE7EFBFE6}" destId="{49BFCD7E-D52E-418B-850F-E0FEDBDC3C1A}" srcOrd="12" destOrd="0" presId="urn:microsoft.com/office/officeart/2005/8/layout/radial5"/>
    <dgm:cxn modelId="{9D54A68C-9EB6-400B-B190-106E67A87A21}" type="presParOf" srcId="{27F82ACC-B48B-4BAF-B8F5-E19DE7EFBFE6}" destId="{D73A92E1-6647-4ED8-BAB6-78EC34CB8AD1}" srcOrd="13" destOrd="0" presId="urn:microsoft.com/office/officeart/2005/8/layout/radial5"/>
    <dgm:cxn modelId="{01F47EFA-47E5-4A0B-B2DC-FC471DA25598}" type="presParOf" srcId="{D73A92E1-6647-4ED8-BAB6-78EC34CB8AD1}" destId="{644D3658-E40F-435C-8159-E49BEEDB7CAC}" srcOrd="0" destOrd="0" presId="urn:microsoft.com/office/officeart/2005/8/layout/radial5"/>
    <dgm:cxn modelId="{3FEFFCEB-4AD9-4C76-AC3A-8F202D272F56}" type="presParOf" srcId="{27F82ACC-B48B-4BAF-B8F5-E19DE7EFBFE6}" destId="{0898BD1C-0D41-48F1-BA11-A3086BB4EAB8}" srcOrd="1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09870F-F5ED-4920-B7E1-9F0D91D7F1CD}">
      <dsp:nvSpPr>
        <dsp:cNvPr id="0" name=""/>
        <dsp:cNvSpPr/>
      </dsp:nvSpPr>
      <dsp:spPr>
        <a:xfrm>
          <a:off x="2284856" y="1856728"/>
          <a:ext cx="1187759" cy="556204"/>
        </a:xfrm>
        <a:prstGeom prst="ellipse">
          <a:avLst/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Compétences</a:t>
          </a:r>
          <a:endParaRPr lang="fr-FR" sz="9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2458799" y="1938182"/>
        <a:ext cx="839873" cy="393296"/>
      </dsp:txXfrm>
    </dsp:sp>
    <dsp:sp modelId="{A2FC416A-EBC7-46CE-8A00-5E59C50D8257}">
      <dsp:nvSpPr>
        <dsp:cNvPr id="0" name=""/>
        <dsp:cNvSpPr/>
      </dsp:nvSpPr>
      <dsp:spPr>
        <a:xfrm rot="16253861">
          <a:off x="2696063" y="1302453"/>
          <a:ext cx="385103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2752923" y="1440979"/>
        <a:ext cx="269572" cy="242302"/>
      </dsp:txXfrm>
    </dsp:sp>
    <dsp:sp modelId="{15FE29C2-5BA5-4DFC-BAC0-77F2915FA520}">
      <dsp:nvSpPr>
        <dsp:cNvPr id="0" name=""/>
        <dsp:cNvSpPr/>
      </dsp:nvSpPr>
      <dsp:spPr>
        <a:xfrm>
          <a:off x="2363109" y="731444"/>
          <a:ext cx="1068983" cy="398773"/>
        </a:xfrm>
        <a:prstGeom prst="ellipse">
          <a:avLst/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Concevoir</a:t>
          </a:r>
        </a:p>
      </dsp:txBody>
      <dsp:txXfrm>
        <a:off x="2519658" y="789843"/>
        <a:ext cx="755885" cy="281975"/>
      </dsp:txXfrm>
    </dsp:sp>
    <dsp:sp modelId="{B1A927CB-9F4B-4F29-AD07-9974F3A6F2F9}">
      <dsp:nvSpPr>
        <dsp:cNvPr id="0" name=""/>
        <dsp:cNvSpPr/>
      </dsp:nvSpPr>
      <dsp:spPr>
        <a:xfrm rot="19900543">
          <a:off x="3395688" y="1541858"/>
          <a:ext cx="417147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3402940" y="1651367"/>
        <a:ext cx="295996" cy="242302"/>
      </dsp:txXfrm>
    </dsp:sp>
    <dsp:sp modelId="{7FD38485-6BD0-444D-A652-5E06AE00A9E5}">
      <dsp:nvSpPr>
        <dsp:cNvPr id="0" name=""/>
        <dsp:cNvSpPr/>
      </dsp:nvSpPr>
      <dsp:spPr>
        <a:xfrm>
          <a:off x="3769720" y="1125289"/>
          <a:ext cx="1068983" cy="482443"/>
        </a:xfrm>
        <a:prstGeom prst="ellipse">
          <a:avLst/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Réaliser</a:t>
          </a:r>
          <a:endParaRPr lang="fr-FR" sz="9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3926269" y="1195941"/>
        <a:ext cx="755885" cy="341139"/>
      </dsp:txXfrm>
    </dsp:sp>
    <dsp:sp modelId="{56098039-CBAF-478E-849E-420E970445A4}">
      <dsp:nvSpPr>
        <dsp:cNvPr id="0" name=""/>
        <dsp:cNvSpPr/>
      </dsp:nvSpPr>
      <dsp:spPr>
        <a:xfrm rot="771429">
          <a:off x="3529659" y="2115551"/>
          <a:ext cx="298556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3530782" y="2186354"/>
        <a:ext cx="208989" cy="242302"/>
      </dsp:txXfrm>
    </dsp:sp>
    <dsp:sp modelId="{FAA93E91-15D2-48FB-9F1C-1C1D6FCB396A}">
      <dsp:nvSpPr>
        <dsp:cNvPr id="0" name=""/>
        <dsp:cNvSpPr/>
      </dsp:nvSpPr>
      <dsp:spPr>
        <a:xfrm>
          <a:off x="3906249" y="2245021"/>
          <a:ext cx="1068983" cy="492651"/>
        </a:xfrm>
        <a:prstGeom prst="ellipse">
          <a:avLst/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Expérimenter</a:t>
          </a:r>
          <a:endParaRPr lang="fr-FR" sz="9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4062798" y="2317168"/>
        <a:ext cx="755885" cy="348357"/>
      </dsp:txXfrm>
    </dsp:sp>
    <dsp:sp modelId="{1DFFE085-0465-4C9C-91D0-B8BC9794280B}">
      <dsp:nvSpPr>
        <dsp:cNvPr id="0" name=""/>
        <dsp:cNvSpPr/>
      </dsp:nvSpPr>
      <dsp:spPr>
        <a:xfrm rot="3130689">
          <a:off x="3108340" y="2510001"/>
          <a:ext cx="436773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3131770" y="2542919"/>
        <a:ext cx="315622" cy="242302"/>
      </dsp:txXfrm>
    </dsp:sp>
    <dsp:sp modelId="{57029F2B-C901-4E73-B66B-D494F113F112}">
      <dsp:nvSpPr>
        <dsp:cNvPr id="0" name=""/>
        <dsp:cNvSpPr/>
      </dsp:nvSpPr>
      <dsp:spPr>
        <a:xfrm>
          <a:off x="3207076" y="3038281"/>
          <a:ext cx="1068983" cy="416059"/>
        </a:xfrm>
        <a:prstGeom prst="ellipse">
          <a:avLst/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Analyser</a:t>
          </a:r>
        </a:p>
      </dsp:txBody>
      <dsp:txXfrm>
        <a:off x="3363625" y="3099211"/>
        <a:ext cx="755885" cy="294199"/>
      </dsp:txXfrm>
    </dsp:sp>
    <dsp:sp modelId="{DB595E4D-B805-4A4A-88B2-DF5095B26C26}">
      <dsp:nvSpPr>
        <dsp:cNvPr id="0" name=""/>
        <dsp:cNvSpPr/>
      </dsp:nvSpPr>
      <dsp:spPr>
        <a:xfrm rot="7359830">
          <a:off x="2305460" y="2511263"/>
          <a:ext cx="404991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 rot="10800000">
        <a:off x="2398729" y="2541035"/>
        <a:ext cx="283840" cy="242302"/>
      </dsp:txXfrm>
    </dsp:sp>
    <dsp:sp modelId="{CDF56BA1-CC1C-4AF6-9FD5-5ECAD45B1E19}">
      <dsp:nvSpPr>
        <dsp:cNvPr id="0" name=""/>
        <dsp:cNvSpPr/>
      </dsp:nvSpPr>
      <dsp:spPr>
        <a:xfrm>
          <a:off x="1631673" y="3038287"/>
          <a:ext cx="1068983" cy="416059"/>
        </a:xfrm>
        <a:prstGeom prst="ellipse">
          <a:avLst/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Modéliser</a:t>
          </a:r>
        </a:p>
      </dsp:txBody>
      <dsp:txXfrm>
        <a:off x="1788222" y="3099217"/>
        <a:ext cx="755885" cy="294199"/>
      </dsp:txXfrm>
    </dsp:sp>
    <dsp:sp modelId="{92EA049D-F3DB-461A-959D-8698A61CDADA}">
      <dsp:nvSpPr>
        <dsp:cNvPr id="0" name=""/>
        <dsp:cNvSpPr/>
      </dsp:nvSpPr>
      <dsp:spPr>
        <a:xfrm rot="9997946">
          <a:off x="1947403" y="2119895"/>
          <a:ext cx="288959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 rot="10800000">
        <a:off x="2032917" y="2190642"/>
        <a:ext cx="202271" cy="242302"/>
      </dsp:txXfrm>
    </dsp:sp>
    <dsp:sp modelId="{49BFCD7E-D52E-418B-850F-E0FEDBDC3C1A}">
      <dsp:nvSpPr>
        <dsp:cNvPr id="0" name=""/>
        <dsp:cNvSpPr/>
      </dsp:nvSpPr>
      <dsp:spPr>
        <a:xfrm>
          <a:off x="843962" y="2306849"/>
          <a:ext cx="1068983" cy="369002"/>
        </a:xfrm>
        <a:prstGeom prst="ellipse">
          <a:avLst/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Résoudre</a:t>
          </a:r>
        </a:p>
      </dsp:txBody>
      <dsp:txXfrm>
        <a:off x="1000511" y="2360888"/>
        <a:ext cx="755885" cy="260924"/>
      </dsp:txXfrm>
    </dsp:sp>
    <dsp:sp modelId="{D73A92E1-6647-4ED8-BAB6-78EC34CB8AD1}">
      <dsp:nvSpPr>
        <dsp:cNvPr id="0" name=""/>
        <dsp:cNvSpPr/>
      </dsp:nvSpPr>
      <dsp:spPr>
        <a:xfrm rot="12601610">
          <a:off x="2006711" y="1540305"/>
          <a:ext cx="385493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 rot="10800000">
        <a:off x="2114599" y="1650008"/>
        <a:ext cx="269845" cy="242302"/>
      </dsp:txXfrm>
    </dsp:sp>
    <dsp:sp modelId="{0898BD1C-0D41-48F1-BA11-A3086BB4EAB8}">
      <dsp:nvSpPr>
        <dsp:cNvPr id="0" name=""/>
        <dsp:cNvSpPr/>
      </dsp:nvSpPr>
      <dsp:spPr>
        <a:xfrm>
          <a:off x="1012761" y="1125290"/>
          <a:ext cx="1068983" cy="479952"/>
        </a:xfrm>
        <a:prstGeom prst="ellipse">
          <a:avLst/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Communiquer</a:t>
          </a:r>
        </a:p>
      </dsp:txBody>
      <dsp:txXfrm>
        <a:off x="1169310" y="1195577"/>
        <a:ext cx="755885" cy="339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3AF53-F080-4EED-89A2-71072976191D}" type="datetimeFigureOut">
              <a:rPr lang="fr-FR" smtClean="0"/>
              <a:t>19/01/2015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AF3D6-EEB2-48C0-A05A-3B4761F0DB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71477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08F55C5-7F94-4427-AC6E-B68A66649CA8}" type="datetimeFigureOut">
              <a:rPr lang="fr-FR" smtClean="0"/>
              <a:pPr/>
              <a:t>19/01/2015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A6C0AD0-4698-40B9-9B24-B1F3CB29CF0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336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D56727F-6563-47CD-B250-CBA7B4B4FBDE}" type="datetime1">
              <a:rPr lang="fr-FR" smtClean="0"/>
              <a:t>19/01/2015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>
            <a:off x="2270760" y="6473952"/>
            <a:ext cx="6189672" cy="384048"/>
          </a:xfrm>
        </p:spPr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CAB6-D49B-46FD-870F-99E10975C18F}" type="datetime1">
              <a:rPr lang="fr-FR" smtClean="0"/>
              <a:t>19/01/2015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BEA9-D968-4EC1-A19A-1F76B691A58C}" type="datetime1">
              <a:rPr lang="fr-FR" smtClean="0"/>
              <a:t>19/01/2015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7467600" cy="5277200"/>
          </a:xfrm>
        </p:spPr>
        <p:txBody>
          <a:bodyPr/>
          <a:lstStyle/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FC95688-4DB0-4F51-94A9-29BA89D545B3}" type="datetime1">
              <a:rPr lang="fr-FR" smtClean="0"/>
              <a:t>19/01/2015</a:t>
            </a:fld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0848678-D788-46FE-B700-C9269C74C891}" type="datetime1">
              <a:rPr lang="fr-FR" smtClean="0"/>
              <a:t>19/01/2015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6800-6255-4A73-95D9-53ECCA86BF18}" type="datetime1">
              <a:rPr lang="fr-FR" smtClean="0"/>
              <a:t>19/01/2015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F0889-EA02-48F1-86FE-1B2AAC4C247E}" type="datetime1">
              <a:rPr lang="fr-FR" smtClean="0"/>
              <a:t>19/01/2015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12E9D54-6766-4EFC-BDD9-0C3193CEE8BD}" type="datetime1">
              <a:rPr lang="fr-FR" smtClean="0"/>
              <a:t>19/01/2015</a:t>
            </a:fld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9AE92-F693-4AF4-B39E-ECB41C1DA14C}" type="datetime1">
              <a:rPr lang="fr-FR" smtClean="0"/>
              <a:t>19/01/2015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5EB620E-D183-4F2A-BD4F-6B1729D1A0DE}" type="datetime1">
              <a:rPr lang="fr-FR" smtClean="0"/>
              <a:t>19/01/2015</a:t>
            </a:fld>
            <a:endParaRPr lang="fr-BE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D38B004-A344-4981-8789-E15D3302231A}" type="datetime1">
              <a:rPr lang="fr-FR" smtClean="0"/>
              <a:t>19/01/2015</a:t>
            </a:fld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67600" cy="864096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7467600" cy="527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02E150F-AA26-4E99-A02A-7CA355CA54B4}" type="datetime1">
              <a:rPr lang="fr-FR" smtClean="0"/>
              <a:t>19/01/2015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76200" y="6625806"/>
            <a:ext cx="7692784" cy="232193"/>
          </a:xfrm>
          <a:prstGeom prst="rect">
            <a:avLst/>
          </a:prstGeom>
        </p:spPr>
        <p:txBody>
          <a:bodyPr vert="horz" anchor="ctr" anchorCtr="0"/>
          <a:lstStyle>
            <a:lvl1pPr algn="ct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5" name="Connecteur droit 14"/>
          <p:cNvSpPr>
            <a:spLocks noChangeShapeType="1"/>
          </p:cNvSpPr>
          <p:nvPr userDrawn="1"/>
        </p:nvSpPr>
        <p:spPr bwMode="auto">
          <a:xfrm rot="16200000" flipV="1">
            <a:off x="3505200" y="-2376264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pic>
        <p:nvPicPr>
          <p:cNvPr id="17" name="Picture 2" descr="C:\Users\Xavier\Desktop\Perso\Concours\Mines_Ponts\Sujet_XP\Sujet_03\png\logo_ptsi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984" y="6393614"/>
            <a:ext cx="936104" cy="46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gif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6.png"/><Relationship Id="rId4" Type="http://schemas.openxmlformats.org/officeDocument/2006/relationships/diagramData" Target="../diagrams/data1.xml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51720" y="1628800"/>
            <a:ext cx="6406480" cy="3389762"/>
          </a:xfrm>
        </p:spPr>
        <p:txBody>
          <a:bodyPr>
            <a:normAutofit/>
          </a:bodyPr>
          <a:lstStyle/>
          <a:p>
            <a:r>
              <a:rPr lang="fr-FR" dirty="0" smtClean="0"/>
              <a:t>Acquisition et Pilotage – Cartes </a:t>
            </a:r>
            <a:r>
              <a:rPr lang="fr-FR" dirty="0" err="1" smtClean="0"/>
              <a:t>Arduino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</a:t>
            </a:fld>
            <a:endParaRPr lang="fr-BE"/>
          </a:p>
        </p:txBody>
      </p:sp>
      <p:pic>
        <p:nvPicPr>
          <p:cNvPr id="3074" name="Picture 2" descr="C:\Users\Xavier\Desktop\Perso\Concours\Mines_Ponts\Sujet_XP\Sujet_03\png\logo_pts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6224690"/>
            <a:ext cx="1152128" cy="57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http://photos.dassault-aviation.com/galerie/mod_ajaris/modules/display/img/vid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http://photos.dassault-aviation.com/galerie/mod_ajaris/modules/display/img/vid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58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Diagramme 13"/>
          <p:cNvGraphicFramePr/>
          <p:nvPr>
            <p:extLst>
              <p:ext uri="{D42A27DB-BD31-4B8C-83A1-F6EECF244321}">
                <p14:modId xmlns:p14="http://schemas.microsoft.com/office/powerpoint/2010/main" val="3116888237"/>
              </p:ext>
            </p:extLst>
          </p:nvPr>
        </p:nvGraphicFramePr>
        <p:xfrm>
          <a:off x="2131016" y="3341810"/>
          <a:ext cx="5757473" cy="411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287299" y="449006"/>
            <a:ext cx="2104905" cy="1584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141439" y="259146"/>
            <a:ext cx="2280133" cy="1733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640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70400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755</TotalTime>
  <Words>26</Words>
  <Application>Microsoft Office PowerPoint</Application>
  <PresentationFormat>Affichage à l'écran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Oriel</vt:lpstr>
      <vt:lpstr>Acquisition et Pilotage – Cartes Arduino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 Pessoles</cp:lastModifiedBy>
  <cp:revision>61</cp:revision>
  <dcterms:created xsi:type="dcterms:W3CDTF">2014-07-08T14:08:53Z</dcterms:created>
  <dcterms:modified xsi:type="dcterms:W3CDTF">2015-01-19T22:56:09Z</dcterms:modified>
</cp:coreProperties>
</file>