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1" r:id="rId4"/>
    <p:sldId id="263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Compétences</a:t>
          </a:r>
          <a:endParaRPr lang="fr-FR" sz="1200" dirty="0"/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Réaliser</a:t>
          </a:r>
          <a:endParaRPr lang="fr-FR" sz="1200" dirty="0"/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Expérimenter</a:t>
          </a:r>
          <a:endParaRPr lang="fr-FR" sz="1200" dirty="0"/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Compétences</a:t>
          </a:r>
          <a:endParaRPr lang="fr-FR" sz="1200" kern="1200" dirty="0"/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Réaliser</a:t>
          </a:r>
          <a:endParaRPr lang="fr-FR" sz="1200" kern="1200" dirty="0"/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Expérimenter</a:t>
          </a:r>
          <a:endParaRPr lang="fr-FR" sz="1200" kern="1200" dirty="0"/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706288" y="2111699"/>
        <a:ext cx="345351" cy="310102"/>
      </dsp:txXfrm>
    </dsp:sp>
    <dsp:sp modelId="{0898BD1C-0D41-48F1-BA11-A3086BB4EAB8}">
      <dsp:nvSpPr>
        <dsp:cNvPr id="0" name=""/>
        <dsp:cNvSpPr/>
      </dsp:nvSpPr>
      <dsp:spPr>
        <a:xfrm>
          <a:off x="1296144" y="1440159"/>
          <a:ext cx="1368097" cy="614248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Communiquer</a:t>
          </a:r>
        </a:p>
      </dsp:txBody>
      <dsp:txXfrm>
        <a:off x="1496497" y="1530114"/>
        <a:ext cx="967391" cy="43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835086870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8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i="1" dirty="0" smtClean="0"/>
              <a:t>Conception</a:t>
            </a:r>
            <a:endParaRPr lang="fr-FR" sz="1400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7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4243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197</Words>
  <Application>Microsoft Office PowerPoint</Application>
  <PresentationFormat>Affichage à l'écran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Plaquette commerciale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23</cp:revision>
  <dcterms:created xsi:type="dcterms:W3CDTF">2013-09-21T22:02:26Z</dcterms:created>
  <dcterms:modified xsi:type="dcterms:W3CDTF">2015-02-02T12:48:00Z</dcterms:modified>
</cp:coreProperties>
</file>