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2411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280438" y="4148507"/>
            <a:ext cx="728748" cy="21521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1907704" y="415857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097504" y="3845150"/>
            <a:ext cx="0" cy="1744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3126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267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2104845" y="3845151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2187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5136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3270486" y="4149080"/>
            <a:ext cx="42474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857544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3153076" y="377424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76" y="377424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6047137" y="379312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37" y="3793127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5329547" y="630617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47" y="6306178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2451719" y="5247589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19" y="5247589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2982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954583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5839436" y="3174952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4788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FFC000"/>
                </a:solidFill>
              </a:rPr>
              <a:t>1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5695436" y="52475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grpSp>
        <p:nvGrpSpPr>
          <p:cNvPr id="69" name="Groupe 68"/>
          <p:cNvGrpSpPr/>
          <p:nvPr/>
        </p:nvGrpSpPr>
        <p:grpSpPr>
          <a:xfrm rot="6533009">
            <a:off x="5873736" y="4246676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5433190" y="462047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90" y="4620479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6723126" y="4293080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26" y="4293080"/>
                <a:ext cx="341568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2123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796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</a:t>
            </a:r>
            <a:endParaRPr lang="fr-FR" b="1" dirty="0">
              <a:solidFill>
                <a:srgbClr val="0070C0"/>
              </a:solidFill>
            </a:endParaRP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2481716" y="4953671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2982580" y="5521855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580" y="5521855"/>
                <a:ext cx="34099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2483768" y="476695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766955"/>
                <a:ext cx="341568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12296" y="1772816"/>
            <a:ext cx="1623788" cy="1501906"/>
            <a:chOff x="1112296" y="1779954"/>
            <a:chExt cx="1623788" cy="1501906"/>
          </a:xfrm>
        </p:grpSpPr>
        <p:grpSp>
          <p:nvGrpSpPr>
            <p:cNvPr id="50" name="Groupe 49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>
              <p:sp>
                <p:nvSpPr>
                  <p:cNvPr id="51" name="ZoneTexte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e 47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FFC00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e 63"/>
          <p:cNvGrpSpPr/>
          <p:nvPr/>
        </p:nvGrpSpPr>
        <p:grpSpPr>
          <a:xfrm>
            <a:off x="2552770" y="1772816"/>
            <a:ext cx="1620838" cy="1501906"/>
            <a:chOff x="1112296" y="1779954"/>
            <a:chExt cx="1620838" cy="1501906"/>
          </a:xfrm>
        </p:grpSpPr>
        <p:grpSp>
          <p:nvGrpSpPr>
            <p:cNvPr id="65" name="Groupe 64"/>
            <p:cNvGrpSpPr/>
            <p:nvPr/>
          </p:nvGrpSpPr>
          <p:grpSpPr>
            <a:xfrm>
              <a:off x="1250031" y="1779954"/>
              <a:ext cx="1483103" cy="1055968"/>
              <a:chOff x="2319658" y="2219905"/>
              <a:chExt cx="1483103" cy="1055968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>
              <p:sp>
                <p:nvSpPr>
                  <p:cNvPr id="81" name="ZoneTexte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ZoneTexte 81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>
              <p:sp>
                <p:nvSpPr>
                  <p:cNvPr id="82" name="ZoneTexte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e 6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78" name="Connecteur droit 7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7030A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e 103"/>
          <p:cNvGrpSpPr/>
          <p:nvPr/>
        </p:nvGrpSpPr>
        <p:grpSpPr>
          <a:xfrm>
            <a:off x="3993244" y="1772816"/>
            <a:ext cx="1623788" cy="1501906"/>
            <a:chOff x="1112296" y="1779954"/>
            <a:chExt cx="1623788" cy="1501906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13" name="Groupe 112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ZoneTexte 113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>
              <p:sp>
                <p:nvSpPr>
                  <p:cNvPr id="114" name="ZoneTexte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>
              <p:sp>
                <p:nvSpPr>
                  <p:cNvPr id="115" name="ZoneTexte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e 10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11" name="Connecteur droit 110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ZoneTexte 10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e 117"/>
          <p:cNvGrpSpPr/>
          <p:nvPr/>
        </p:nvGrpSpPr>
        <p:grpSpPr>
          <a:xfrm>
            <a:off x="5433718" y="1772816"/>
            <a:ext cx="1623788" cy="1501906"/>
            <a:chOff x="1112296" y="1779954"/>
            <a:chExt cx="1623788" cy="1501906"/>
          </a:xfrm>
        </p:grpSpPr>
        <p:grpSp>
          <p:nvGrpSpPr>
            <p:cNvPr id="119" name="Groupe 118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27" name="Groupe 126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ZoneTexte 127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>
              <p:sp>
                <p:nvSpPr>
                  <p:cNvPr id="128" name="ZoneTexte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ZoneTexte 128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>
              <p:sp>
                <p:nvSpPr>
                  <p:cNvPr id="129" name="ZoneTexte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e 119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25" name="Connecteur droit 124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4664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148</Words>
  <Application>Microsoft Office PowerPoint</Application>
  <PresentationFormat>Affichage à l'écran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2015-11-11T11:24:46Z</dcterms:created>
  <dcterms:modified xsi:type="dcterms:W3CDTF">2015-11-11T15:31:26Z</dcterms:modified>
</cp:coreProperties>
</file>