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63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=""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="" xmlns:p14="http://schemas.microsoft.com/office/powerpoint/2010/main" val="514942137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03398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590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i="1" dirty="0" smtClean="0"/>
              <a:t>Conception</a:t>
            </a:r>
            <a:endParaRPr lang="fr-FR" sz="1400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95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=""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7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28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197</Words>
  <Application>Microsoft Office PowerPoint</Application>
  <PresentationFormat>Affichage à l'écran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Plaquette commerciale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20</cp:revision>
  <dcterms:created xsi:type="dcterms:W3CDTF">2013-09-21T22:02:26Z</dcterms:created>
  <dcterms:modified xsi:type="dcterms:W3CDTF">2014-10-14T07:53:27Z</dcterms:modified>
</cp:coreProperties>
</file>