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63" r:id="rId5"/>
    <p:sldId id="265" r:id="rId6"/>
    <p:sldId id="259" r:id="rId7"/>
    <p:sldId id="264" r:id="rId8"/>
    <p:sldId id="261" r:id="rId9"/>
    <p:sldId id="266" r:id="rId10"/>
    <p:sldId id="260" r:id="rId11"/>
    <p:sldId id="270" r:id="rId12"/>
    <p:sldId id="269" r:id="rId13"/>
    <p:sldId id="271" r:id="rId14"/>
    <p:sldId id="273" r:id="rId15"/>
    <p:sldId id="276" r:id="rId16"/>
    <p:sldId id="277" r:id="rId17"/>
    <p:sldId id="274" r:id="rId18"/>
    <p:sldId id="275" r:id="rId19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60"/>
  </p:normalViewPr>
  <p:slideViewPr>
    <p:cSldViewPr>
      <p:cViewPr>
        <p:scale>
          <a:sx n="125" d="100"/>
          <a:sy n="125" d="100"/>
        </p:scale>
        <p:origin x="-1458" y="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982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09F0B-262C-4FC1-B4B2-6CE1041716F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C7A09D6-CF51-4503-A499-AEF2F86A612F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2924185" y="2376261"/>
          <a:ext cx="1520108" cy="711836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Compétences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6C9F694C-4D87-42C9-A17F-036DA80877D9}" type="parTrans" cxnId="{9B22C6CD-3D1B-4DDE-AE75-083131893F2D}">
      <dgm:prSet/>
      <dgm:spPr/>
      <dgm:t>
        <a:bodyPr/>
        <a:lstStyle/>
        <a:p>
          <a:endParaRPr lang="fr-FR" sz="900"/>
        </a:p>
      </dgm:t>
    </dgm:pt>
    <dgm:pt modelId="{E04762FD-5F95-45CE-AE4B-76F0F4EDD05D}" type="sibTrans" cxnId="{9B22C6CD-3D1B-4DDE-AE75-083131893F2D}">
      <dgm:prSet/>
      <dgm:spPr/>
      <dgm:t>
        <a:bodyPr/>
        <a:lstStyle/>
        <a:p>
          <a:endParaRPr lang="fr-FR" sz="900"/>
        </a:p>
      </dgm:t>
    </dgm:pt>
    <dgm:pt modelId="{D15BCD82-54F2-4B53-AD5B-FCD43A00874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3024335" y="936110"/>
          <a:ext cx="1368097" cy="510355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Concevoir</a:t>
          </a:r>
        </a:p>
      </dgm:t>
    </dgm:pt>
    <dgm:pt modelId="{5E9DFCFE-8035-47FF-8737-041E4392E51E}" type="parTrans" cxnId="{69DBF3AA-50E3-4C2F-93BC-81D38815D9F2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16253861">
          <a:off x="3450452" y="1666895"/>
          <a:ext cx="492859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D82A9993-BEF0-4F2B-A0FE-323133071D30}" type="sibTrans" cxnId="{69DBF3AA-50E3-4C2F-93BC-81D38815D9F2}">
      <dgm:prSet/>
      <dgm:spPr/>
      <dgm:t>
        <a:bodyPr/>
        <a:lstStyle/>
        <a:p>
          <a:endParaRPr lang="fr-FR" sz="900"/>
        </a:p>
      </dgm:t>
    </dgm:pt>
    <dgm:pt modelId="{7D5AD727-B52D-4C15-8F81-ECF40C366E0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4824531" y="1440158"/>
          <a:ext cx="1368097" cy="617436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Réaliser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FC2CD8C7-22DE-4FD8-BE5C-B5EFF3818DD1}" type="parTrans" cxnId="{1F6E322F-7A32-46B3-8384-36E159BC6A7B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19900543">
          <a:off x="4345840" y="1973288"/>
          <a:ext cx="533870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92842FD9-58C7-469D-B912-ED30619B3461}" type="sibTrans" cxnId="{1F6E322F-7A32-46B3-8384-36E159BC6A7B}">
      <dgm:prSet/>
      <dgm:spPr/>
      <dgm:t>
        <a:bodyPr/>
        <a:lstStyle/>
        <a:p>
          <a:endParaRPr lang="fr-FR" sz="900"/>
        </a:p>
      </dgm:t>
    </dgm:pt>
    <dgm:pt modelId="{CCC2B308-0DFF-4091-B48B-803AE41778E3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4999263" y="2873204"/>
          <a:ext cx="1368097" cy="630501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Expérimenter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7B81B71B-46D0-4A6D-830C-D40787DA03E8}" type="parTrans" cxnId="{E293F5C5-9FA2-4796-846E-318452D9245E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771429">
          <a:off x="4517299" y="2707507"/>
          <a:ext cx="382096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86F0E311-87DC-4734-807F-C04DD816D27D}" type="sibTrans" cxnId="{E293F5C5-9FA2-4796-846E-318452D9245E}">
      <dgm:prSet/>
      <dgm:spPr/>
      <dgm:t>
        <a:bodyPr/>
        <a:lstStyle/>
        <a:p>
          <a:endParaRPr lang="fr-FR" sz="900"/>
        </a:p>
      </dgm:t>
    </dgm:pt>
    <dgm:pt modelId="{429AED82-4220-4FA6-BFD1-9BFC6D52522A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1296144" y="1440159"/>
          <a:ext cx="1368097" cy="614248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Communiquer</a:t>
          </a:r>
        </a:p>
      </dgm:t>
    </dgm:pt>
    <dgm:pt modelId="{51BD329E-6830-43BB-B09C-E770653834F2}" type="parTrans" cxnId="{A2BEC598-FE8B-4C64-832D-EFF2E6F316C2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12601610">
          <a:off x="2568212" y="1971300"/>
          <a:ext cx="493359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3D00A040-3661-4F05-9AED-3F7171D38CC8}" type="sibTrans" cxnId="{A2BEC598-FE8B-4C64-832D-EFF2E6F316C2}">
      <dgm:prSet/>
      <dgm:spPr/>
      <dgm:t>
        <a:bodyPr/>
        <a:lstStyle/>
        <a:p>
          <a:endParaRPr lang="fr-FR" sz="900"/>
        </a:p>
      </dgm:t>
    </dgm:pt>
    <dgm:pt modelId="{FB167E6D-95F4-486A-9684-49CF8F1EDC35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4104453" y="3888427"/>
          <a:ext cx="1368097" cy="532477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Analyser</a:t>
          </a:r>
        </a:p>
      </dgm:t>
    </dgm:pt>
    <dgm:pt modelId="{DB17F1C1-8100-4A84-9268-85BC9401DCC5}" type="parTrans" cxnId="{EDE851F5-EECF-41D5-A859-0BED15D98140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3130689">
          <a:off x="3978089" y="3212328"/>
          <a:ext cx="558987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CF9EB4C0-46C5-472F-847A-42C49CDB749A}" type="sibTrans" cxnId="{EDE851F5-EECF-41D5-A859-0BED15D98140}">
      <dgm:prSet/>
      <dgm:spPr/>
      <dgm:t>
        <a:bodyPr/>
        <a:lstStyle/>
        <a:p>
          <a:endParaRPr lang="fr-FR" sz="900"/>
        </a:p>
      </dgm:t>
    </dgm:pt>
    <dgm:pt modelId="{AF54BFE1-C9F7-4646-9391-D6163A259868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2088233" y="3888435"/>
          <a:ext cx="1368097" cy="532477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Modéliser</a:t>
          </a:r>
        </a:p>
      </dgm:t>
    </dgm:pt>
    <dgm:pt modelId="{3EB26ABE-F2BD-4028-99EC-F1E8582BA826}" type="parTrans" cxnId="{738194C6-EC65-440B-ACBA-EA2A0BF276C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7359830">
          <a:off x="2950554" y="3213944"/>
          <a:ext cx="518312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7568927D-FC3D-42AA-B1C2-779A2F90BA1A}" type="sibTrans" cxnId="{738194C6-EC65-440B-ACBA-EA2A0BF276CE}">
      <dgm:prSet/>
      <dgm:spPr/>
      <dgm:t>
        <a:bodyPr/>
        <a:lstStyle/>
        <a:p>
          <a:endParaRPr lang="fr-FR" sz="900"/>
        </a:p>
      </dgm:t>
    </dgm:pt>
    <dgm:pt modelId="{62C52E52-C1AD-47B5-9DB2-222920B632D5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1080112" y="2952332"/>
          <a:ext cx="1368097" cy="472253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Résoudre</a:t>
          </a:r>
        </a:p>
      </dgm:t>
    </dgm:pt>
    <dgm:pt modelId="{5B9EB4C0-1E68-48AE-AF26-3DE02EFE5D06}" type="parTrans" cxnId="{28593B54-6CAA-46DD-A60F-B65FBE49C607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9997946">
          <a:off x="2492309" y="2713066"/>
          <a:ext cx="369814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E35DC3D1-23F4-46B8-A668-702D0A5F3BA7}" type="sibTrans" cxnId="{28593B54-6CAA-46DD-A60F-B65FBE49C607}">
      <dgm:prSet/>
      <dgm:spPr/>
      <dgm:t>
        <a:bodyPr/>
        <a:lstStyle/>
        <a:p>
          <a:endParaRPr lang="fr-FR" sz="900"/>
        </a:p>
      </dgm:t>
    </dgm:pt>
    <dgm:pt modelId="{27F82ACC-B48B-4BAF-B8F5-E19DE7EFBFE6}" type="pres">
      <dgm:prSet presAssocID="{EAC09F0B-262C-4FC1-B4B2-6CE1041716F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F09870F-F5ED-4920-B7E1-9F0D91D7F1CD}" type="pres">
      <dgm:prSet presAssocID="{CC7A09D6-CF51-4503-A499-AEF2F86A612F}" presName="centerShape" presStyleLbl="node0" presStyleIdx="0" presStyleCnt="1" custScaleY="46828"/>
      <dgm:spPr/>
      <dgm:t>
        <a:bodyPr/>
        <a:lstStyle/>
        <a:p>
          <a:endParaRPr lang="fr-FR"/>
        </a:p>
      </dgm:t>
    </dgm:pt>
    <dgm:pt modelId="{A2FC416A-EBC7-46CE-8A00-5E59C50D8257}" type="pres">
      <dgm:prSet presAssocID="{5E9DFCFE-8035-47FF-8737-041E4392E51E}" presName="parTrans" presStyleLbl="sibTrans2D1" presStyleIdx="0" presStyleCnt="7"/>
      <dgm:spPr/>
      <dgm:t>
        <a:bodyPr/>
        <a:lstStyle/>
        <a:p>
          <a:endParaRPr lang="fr-FR"/>
        </a:p>
      </dgm:t>
    </dgm:pt>
    <dgm:pt modelId="{C36A42E1-BA91-4E47-B26A-022A82C87076}" type="pres">
      <dgm:prSet presAssocID="{5E9DFCFE-8035-47FF-8737-041E4392E51E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15FE29C2-5BA5-4DFC-BAC0-77F2915FA520}" type="pres">
      <dgm:prSet presAssocID="{D15BCD82-54F2-4B53-AD5B-FCD43A008746}" presName="node" presStyleLbl="node1" presStyleIdx="0" presStyleCnt="7" custScaleY="37304" custRadScaleRad="75157" custRadScaleInc="34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A927CB-9F4B-4F29-AD07-9974F3A6F2F9}" type="pres">
      <dgm:prSet presAssocID="{FC2CD8C7-22DE-4FD8-BE5C-B5EFF3818DD1}" presName="parTrans" presStyleLbl="sibTrans2D1" presStyleIdx="1" presStyleCnt="7"/>
      <dgm:spPr/>
      <dgm:t>
        <a:bodyPr/>
        <a:lstStyle/>
        <a:p>
          <a:endParaRPr lang="fr-FR"/>
        </a:p>
      </dgm:t>
    </dgm:pt>
    <dgm:pt modelId="{327B7C4E-C444-4ED2-92AB-EFA2130B78B5}" type="pres">
      <dgm:prSet presAssocID="{FC2CD8C7-22DE-4FD8-BE5C-B5EFF3818DD1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7FD38485-6BD0-444D-A652-5E06AE00A9E5}" type="pres">
      <dgm:prSet presAssocID="{7D5AD727-B52D-4C15-8F81-ECF40C366E06}" presName="node" presStyleLbl="node1" presStyleIdx="1" presStyleCnt="7" custScaleY="45131" custRadScaleRad="101072" custRadScaleInc="398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098039-CBAF-478E-849E-420E970445A4}" type="pres">
      <dgm:prSet presAssocID="{7B81B71B-46D0-4A6D-830C-D40787DA03E8}" presName="parTrans" presStyleLbl="sibTrans2D1" presStyleIdx="2" presStyleCnt="7"/>
      <dgm:spPr/>
      <dgm:t>
        <a:bodyPr/>
        <a:lstStyle/>
        <a:p>
          <a:endParaRPr lang="fr-FR"/>
        </a:p>
      </dgm:t>
    </dgm:pt>
    <dgm:pt modelId="{01C07FA7-6127-46B1-A25D-7D27D71C42AE}" type="pres">
      <dgm:prSet presAssocID="{7B81B71B-46D0-4A6D-830C-D40787DA03E8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FAA93E91-15D2-48FB-9F1C-1C1D6FCB396A}" type="pres">
      <dgm:prSet presAssocID="{CCC2B308-0DFF-4091-B48B-803AE41778E3}" presName="node" presStyleLbl="node1" presStyleIdx="2" presStyleCnt="7" custScaleY="460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FFE085-0465-4C9C-91D0-B8BC9794280B}" type="pres">
      <dgm:prSet presAssocID="{DB17F1C1-8100-4A84-9268-85BC9401DCC5}" presName="parTrans" presStyleLbl="sibTrans2D1" presStyleIdx="3" presStyleCnt="7"/>
      <dgm:spPr/>
      <dgm:t>
        <a:bodyPr/>
        <a:lstStyle/>
        <a:p>
          <a:endParaRPr lang="fr-FR"/>
        </a:p>
      </dgm:t>
    </dgm:pt>
    <dgm:pt modelId="{80B1C042-E483-4375-8C28-86D3502EDF84}" type="pres">
      <dgm:prSet presAssocID="{DB17F1C1-8100-4A84-9268-85BC9401DCC5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57029F2B-C901-4E73-B66B-D494F113F112}" type="pres">
      <dgm:prSet presAssocID="{FB167E6D-95F4-486A-9684-49CF8F1EDC35}" presName="node" presStyleLbl="node1" presStyleIdx="3" presStyleCnt="7" custScaleY="38921" custRadScaleRad="87823" custRadScaleInc="-470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595E4D-B805-4A4A-88B2-DF5095B26C26}" type="pres">
      <dgm:prSet presAssocID="{3EB26ABE-F2BD-4028-99EC-F1E8582BA826}" presName="parTrans" presStyleLbl="sibTrans2D1" presStyleIdx="4" presStyleCnt="7"/>
      <dgm:spPr/>
      <dgm:t>
        <a:bodyPr/>
        <a:lstStyle/>
        <a:p>
          <a:endParaRPr lang="fr-FR"/>
        </a:p>
      </dgm:t>
    </dgm:pt>
    <dgm:pt modelId="{63F394C0-7139-45BF-B22D-425E9C732477}" type="pres">
      <dgm:prSet presAssocID="{3EB26ABE-F2BD-4028-99EC-F1E8582BA826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CDF56BA1-CC1C-4AF6-9FD5-5ECAD45B1E19}" type="pres">
      <dgm:prSet presAssocID="{AF54BFE1-C9F7-4646-9391-D6163A259868}" presName="node" presStyleLbl="node1" presStyleIdx="4" presStyleCnt="7" custScaleY="38921" custRadScaleRad="82406" custRadScaleInc="270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A049D-F3DB-461A-959D-8698A61CDADA}" type="pres">
      <dgm:prSet presAssocID="{5B9EB4C0-1E68-48AE-AF26-3DE02EFE5D06}" presName="parTrans" presStyleLbl="sibTrans2D1" presStyleIdx="5" presStyleCnt="7"/>
      <dgm:spPr/>
      <dgm:t>
        <a:bodyPr/>
        <a:lstStyle/>
        <a:p>
          <a:endParaRPr lang="fr-FR"/>
        </a:p>
      </dgm:t>
    </dgm:pt>
    <dgm:pt modelId="{88188D4A-CCE1-4990-A9B4-FA0168379059}" type="pres">
      <dgm:prSet presAssocID="{5B9EB4C0-1E68-48AE-AF26-3DE02EFE5D06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49BFCD7E-D52E-418B-850F-E0FEDBDC3C1A}" type="pres">
      <dgm:prSet presAssocID="{62C52E52-C1AD-47B5-9DB2-222920B632D5}" presName="node" presStyleLbl="node1" presStyleIdx="5" presStyleCnt="7" custScaleY="34519" custRadScaleRad="96248" custRadScaleInc="-19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3A92E1-6647-4ED8-BAB6-78EC34CB8AD1}" type="pres">
      <dgm:prSet presAssocID="{51BD329E-6830-43BB-B09C-E770653834F2}" presName="parTrans" presStyleLbl="sibTrans2D1" presStyleIdx="6" presStyleCnt="7"/>
      <dgm:spPr/>
      <dgm:t>
        <a:bodyPr/>
        <a:lstStyle/>
        <a:p>
          <a:endParaRPr lang="fr-FR"/>
        </a:p>
      </dgm:t>
    </dgm:pt>
    <dgm:pt modelId="{644D3658-E40F-435C-8159-E49BEEDB7CAC}" type="pres">
      <dgm:prSet presAssocID="{51BD329E-6830-43BB-B09C-E770653834F2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0898BD1C-0D41-48F1-BA11-A3086BB4EAB8}" type="pres">
      <dgm:prSet presAssocID="{429AED82-4220-4FA6-BFD1-9BFC6D52522A}" presName="node" presStyleLbl="node1" presStyleIdx="6" presStyleCnt="7" custScaleY="44898" custRadScaleRad="95987" custRadScaleInc="-3322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8E6182-0C42-49D1-A186-791534C3B7AD}" type="presOf" srcId="{FC2CD8C7-22DE-4FD8-BE5C-B5EFF3818DD1}" destId="{327B7C4E-C444-4ED2-92AB-EFA2130B78B5}" srcOrd="1" destOrd="0" presId="urn:microsoft.com/office/officeart/2005/8/layout/radial5"/>
    <dgm:cxn modelId="{34B2919B-CE63-4FBB-864A-C2833B820880}" type="presOf" srcId="{CC7A09D6-CF51-4503-A499-AEF2F86A612F}" destId="{DF09870F-F5ED-4920-B7E1-9F0D91D7F1CD}" srcOrd="0" destOrd="0" presId="urn:microsoft.com/office/officeart/2005/8/layout/radial5"/>
    <dgm:cxn modelId="{9D8DDBE2-8665-4258-8162-D618F5FCBCC2}" type="presOf" srcId="{EAC09F0B-262C-4FC1-B4B2-6CE1041716FF}" destId="{27F82ACC-B48B-4BAF-B8F5-E19DE7EFBFE6}" srcOrd="0" destOrd="0" presId="urn:microsoft.com/office/officeart/2005/8/layout/radial5"/>
    <dgm:cxn modelId="{B6A2CFE0-34F8-49DB-8441-B2C0B5ACD0EC}" type="presOf" srcId="{51BD329E-6830-43BB-B09C-E770653834F2}" destId="{D73A92E1-6647-4ED8-BAB6-78EC34CB8AD1}" srcOrd="0" destOrd="0" presId="urn:microsoft.com/office/officeart/2005/8/layout/radial5"/>
    <dgm:cxn modelId="{D16FC446-5175-4861-A315-9D5A57865589}" type="presOf" srcId="{D15BCD82-54F2-4B53-AD5B-FCD43A008746}" destId="{15FE29C2-5BA5-4DFC-BAC0-77F2915FA520}" srcOrd="0" destOrd="0" presId="urn:microsoft.com/office/officeart/2005/8/layout/radial5"/>
    <dgm:cxn modelId="{CC854F08-0038-423B-B0E0-970F29816A27}" type="presOf" srcId="{5B9EB4C0-1E68-48AE-AF26-3DE02EFE5D06}" destId="{88188D4A-CCE1-4990-A9B4-FA0168379059}" srcOrd="1" destOrd="0" presId="urn:microsoft.com/office/officeart/2005/8/layout/radial5"/>
    <dgm:cxn modelId="{1814A7BE-2B6D-4D03-AD32-9F7436F3ED3E}" type="presOf" srcId="{3EB26ABE-F2BD-4028-99EC-F1E8582BA826}" destId="{DB595E4D-B805-4A4A-88B2-DF5095B26C26}" srcOrd="0" destOrd="0" presId="urn:microsoft.com/office/officeart/2005/8/layout/radial5"/>
    <dgm:cxn modelId="{3A32EA92-1264-477D-98FE-190BEDF76914}" type="presOf" srcId="{DB17F1C1-8100-4A84-9268-85BC9401DCC5}" destId="{1DFFE085-0465-4C9C-91D0-B8BC9794280B}" srcOrd="0" destOrd="0" presId="urn:microsoft.com/office/officeart/2005/8/layout/radial5"/>
    <dgm:cxn modelId="{DCB5C7AD-9B6E-4C3D-AB81-44363A1E2350}" type="presOf" srcId="{5E9DFCFE-8035-47FF-8737-041E4392E51E}" destId="{A2FC416A-EBC7-46CE-8A00-5E59C50D8257}" srcOrd="0" destOrd="0" presId="urn:microsoft.com/office/officeart/2005/8/layout/radial5"/>
    <dgm:cxn modelId="{28593B54-6CAA-46DD-A60F-B65FBE49C607}" srcId="{CC7A09D6-CF51-4503-A499-AEF2F86A612F}" destId="{62C52E52-C1AD-47B5-9DB2-222920B632D5}" srcOrd="5" destOrd="0" parTransId="{5B9EB4C0-1E68-48AE-AF26-3DE02EFE5D06}" sibTransId="{E35DC3D1-23F4-46B8-A668-702D0A5F3BA7}"/>
    <dgm:cxn modelId="{E66B3D02-D523-4D38-8FB9-08215F8ED1B2}" type="presOf" srcId="{5E9DFCFE-8035-47FF-8737-041E4392E51E}" destId="{C36A42E1-BA91-4E47-B26A-022A82C87076}" srcOrd="1" destOrd="0" presId="urn:microsoft.com/office/officeart/2005/8/layout/radial5"/>
    <dgm:cxn modelId="{CA17E2B8-B90F-46C5-92B9-868F5C1ECE25}" type="presOf" srcId="{FB167E6D-95F4-486A-9684-49CF8F1EDC35}" destId="{57029F2B-C901-4E73-B66B-D494F113F112}" srcOrd="0" destOrd="0" presId="urn:microsoft.com/office/officeart/2005/8/layout/radial5"/>
    <dgm:cxn modelId="{5B87F3EA-BA18-408A-A751-8FE46734F57A}" type="presOf" srcId="{CCC2B308-0DFF-4091-B48B-803AE41778E3}" destId="{FAA93E91-15D2-48FB-9F1C-1C1D6FCB396A}" srcOrd="0" destOrd="0" presId="urn:microsoft.com/office/officeart/2005/8/layout/radial5"/>
    <dgm:cxn modelId="{176934CA-C786-4D2B-AD89-0377A88FFA8D}" type="presOf" srcId="{DB17F1C1-8100-4A84-9268-85BC9401DCC5}" destId="{80B1C042-E483-4375-8C28-86D3502EDF84}" srcOrd="1" destOrd="0" presId="urn:microsoft.com/office/officeart/2005/8/layout/radial5"/>
    <dgm:cxn modelId="{69DBF3AA-50E3-4C2F-93BC-81D38815D9F2}" srcId="{CC7A09D6-CF51-4503-A499-AEF2F86A612F}" destId="{D15BCD82-54F2-4B53-AD5B-FCD43A008746}" srcOrd="0" destOrd="0" parTransId="{5E9DFCFE-8035-47FF-8737-041E4392E51E}" sibTransId="{D82A9993-BEF0-4F2B-A0FE-323133071D30}"/>
    <dgm:cxn modelId="{54292C2D-480A-470D-97D0-4111410C2DC5}" type="presOf" srcId="{3EB26ABE-F2BD-4028-99EC-F1E8582BA826}" destId="{63F394C0-7139-45BF-B22D-425E9C732477}" srcOrd="1" destOrd="0" presId="urn:microsoft.com/office/officeart/2005/8/layout/radial5"/>
    <dgm:cxn modelId="{1A08DAD9-6B25-421D-B495-04859B52649E}" type="presOf" srcId="{7B81B71B-46D0-4A6D-830C-D40787DA03E8}" destId="{01C07FA7-6127-46B1-A25D-7D27D71C42AE}" srcOrd="1" destOrd="0" presId="urn:microsoft.com/office/officeart/2005/8/layout/radial5"/>
    <dgm:cxn modelId="{F89A42BD-F045-4215-8A57-388602CC6D0E}" type="presOf" srcId="{5B9EB4C0-1E68-48AE-AF26-3DE02EFE5D06}" destId="{92EA049D-F3DB-461A-959D-8698A61CDADA}" srcOrd="0" destOrd="0" presId="urn:microsoft.com/office/officeart/2005/8/layout/radial5"/>
    <dgm:cxn modelId="{5EB60F9B-430A-4250-8A8E-CC3E4C6F8DAF}" type="presOf" srcId="{FC2CD8C7-22DE-4FD8-BE5C-B5EFF3818DD1}" destId="{B1A927CB-9F4B-4F29-AD07-9974F3A6F2F9}" srcOrd="0" destOrd="0" presId="urn:microsoft.com/office/officeart/2005/8/layout/radial5"/>
    <dgm:cxn modelId="{CDFB3573-4B81-49BD-859E-E47431F3E0AC}" type="presOf" srcId="{62C52E52-C1AD-47B5-9DB2-222920B632D5}" destId="{49BFCD7E-D52E-418B-850F-E0FEDBDC3C1A}" srcOrd="0" destOrd="0" presId="urn:microsoft.com/office/officeart/2005/8/layout/radial5"/>
    <dgm:cxn modelId="{F461F090-F5F6-4BDA-A241-75A117C7E854}" type="presOf" srcId="{429AED82-4220-4FA6-BFD1-9BFC6D52522A}" destId="{0898BD1C-0D41-48F1-BA11-A3086BB4EAB8}" srcOrd="0" destOrd="0" presId="urn:microsoft.com/office/officeart/2005/8/layout/radial5"/>
    <dgm:cxn modelId="{321CFA61-37FA-497E-93A9-AC6AC7441BB5}" type="presOf" srcId="{7D5AD727-B52D-4C15-8F81-ECF40C366E06}" destId="{7FD38485-6BD0-444D-A652-5E06AE00A9E5}" srcOrd="0" destOrd="0" presId="urn:microsoft.com/office/officeart/2005/8/layout/radial5"/>
    <dgm:cxn modelId="{738194C6-EC65-440B-ACBA-EA2A0BF276CE}" srcId="{CC7A09D6-CF51-4503-A499-AEF2F86A612F}" destId="{AF54BFE1-C9F7-4646-9391-D6163A259868}" srcOrd="4" destOrd="0" parTransId="{3EB26ABE-F2BD-4028-99EC-F1E8582BA826}" sibTransId="{7568927D-FC3D-42AA-B1C2-779A2F90BA1A}"/>
    <dgm:cxn modelId="{A2BEC598-FE8B-4C64-832D-EFF2E6F316C2}" srcId="{CC7A09D6-CF51-4503-A499-AEF2F86A612F}" destId="{429AED82-4220-4FA6-BFD1-9BFC6D52522A}" srcOrd="6" destOrd="0" parTransId="{51BD329E-6830-43BB-B09C-E770653834F2}" sibTransId="{3D00A040-3661-4F05-9AED-3F7171D38CC8}"/>
    <dgm:cxn modelId="{C790FBE2-9566-4A73-92A8-A90A69707CF1}" type="presOf" srcId="{51BD329E-6830-43BB-B09C-E770653834F2}" destId="{644D3658-E40F-435C-8159-E49BEEDB7CAC}" srcOrd="1" destOrd="0" presId="urn:microsoft.com/office/officeart/2005/8/layout/radial5"/>
    <dgm:cxn modelId="{9B22C6CD-3D1B-4DDE-AE75-083131893F2D}" srcId="{EAC09F0B-262C-4FC1-B4B2-6CE1041716FF}" destId="{CC7A09D6-CF51-4503-A499-AEF2F86A612F}" srcOrd="0" destOrd="0" parTransId="{6C9F694C-4D87-42C9-A17F-036DA80877D9}" sibTransId="{E04762FD-5F95-45CE-AE4B-76F0F4EDD05D}"/>
    <dgm:cxn modelId="{ED65F33D-D160-40F6-89F9-CF2D393E6DFD}" type="presOf" srcId="{AF54BFE1-C9F7-4646-9391-D6163A259868}" destId="{CDF56BA1-CC1C-4AF6-9FD5-5ECAD45B1E19}" srcOrd="0" destOrd="0" presId="urn:microsoft.com/office/officeart/2005/8/layout/radial5"/>
    <dgm:cxn modelId="{1F6E322F-7A32-46B3-8384-36E159BC6A7B}" srcId="{CC7A09D6-CF51-4503-A499-AEF2F86A612F}" destId="{7D5AD727-B52D-4C15-8F81-ECF40C366E06}" srcOrd="1" destOrd="0" parTransId="{FC2CD8C7-22DE-4FD8-BE5C-B5EFF3818DD1}" sibTransId="{92842FD9-58C7-469D-B912-ED30619B3461}"/>
    <dgm:cxn modelId="{EDE851F5-EECF-41D5-A859-0BED15D98140}" srcId="{CC7A09D6-CF51-4503-A499-AEF2F86A612F}" destId="{FB167E6D-95F4-486A-9684-49CF8F1EDC35}" srcOrd="3" destOrd="0" parTransId="{DB17F1C1-8100-4A84-9268-85BC9401DCC5}" sibTransId="{CF9EB4C0-46C5-472F-847A-42C49CDB749A}"/>
    <dgm:cxn modelId="{D8FA6842-34A7-474E-AC2D-3FC6D532C5FD}" type="presOf" srcId="{7B81B71B-46D0-4A6D-830C-D40787DA03E8}" destId="{56098039-CBAF-478E-849E-420E970445A4}" srcOrd="0" destOrd="0" presId="urn:microsoft.com/office/officeart/2005/8/layout/radial5"/>
    <dgm:cxn modelId="{E293F5C5-9FA2-4796-846E-318452D9245E}" srcId="{CC7A09D6-CF51-4503-A499-AEF2F86A612F}" destId="{CCC2B308-0DFF-4091-B48B-803AE41778E3}" srcOrd="2" destOrd="0" parTransId="{7B81B71B-46D0-4A6D-830C-D40787DA03E8}" sibTransId="{86F0E311-87DC-4734-807F-C04DD816D27D}"/>
    <dgm:cxn modelId="{639EECE9-B746-4D43-9796-370306595A7E}" type="presParOf" srcId="{27F82ACC-B48B-4BAF-B8F5-E19DE7EFBFE6}" destId="{DF09870F-F5ED-4920-B7E1-9F0D91D7F1CD}" srcOrd="0" destOrd="0" presId="urn:microsoft.com/office/officeart/2005/8/layout/radial5"/>
    <dgm:cxn modelId="{AB00AB43-96A7-416F-A417-6594D766F5CD}" type="presParOf" srcId="{27F82ACC-B48B-4BAF-B8F5-E19DE7EFBFE6}" destId="{A2FC416A-EBC7-46CE-8A00-5E59C50D8257}" srcOrd="1" destOrd="0" presId="urn:microsoft.com/office/officeart/2005/8/layout/radial5"/>
    <dgm:cxn modelId="{D7624438-2A9A-401F-ACA3-606C31372CB1}" type="presParOf" srcId="{A2FC416A-EBC7-46CE-8A00-5E59C50D8257}" destId="{C36A42E1-BA91-4E47-B26A-022A82C87076}" srcOrd="0" destOrd="0" presId="urn:microsoft.com/office/officeart/2005/8/layout/radial5"/>
    <dgm:cxn modelId="{38B0280D-B575-40F5-918D-4C622D20B769}" type="presParOf" srcId="{27F82ACC-B48B-4BAF-B8F5-E19DE7EFBFE6}" destId="{15FE29C2-5BA5-4DFC-BAC0-77F2915FA520}" srcOrd="2" destOrd="0" presId="urn:microsoft.com/office/officeart/2005/8/layout/radial5"/>
    <dgm:cxn modelId="{DEC57CCA-C265-416E-BCCA-73D33B5C0EB6}" type="presParOf" srcId="{27F82ACC-B48B-4BAF-B8F5-E19DE7EFBFE6}" destId="{B1A927CB-9F4B-4F29-AD07-9974F3A6F2F9}" srcOrd="3" destOrd="0" presId="urn:microsoft.com/office/officeart/2005/8/layout/radial5"/>
    <dgm:cxn modelId="{974F5953-2F9F-4C8D-BA41-483A4813AFE4}" type="presParOf" srcId="{B1A927CB-9F4B-4F29-AD07-9974F3A6F2F9}" destId="{327B7C4E-C444-4ED2-92AB-EFA2130B78B5}" srcOrd="0" destOrd="0" presId="urn:microsoft.com/office/officeart/2005/8/layout/radial5"/>
    <dgm:cxn modelId="{3F39F37A-5D4A-4067-8B24-39EC1FFDC0AE}" type="presParOf" srcId="{27F82ACC-B48B-4BAF-B8F5-E19DE7EFBFE6}" destId="{7FD38485-6BD0-444D-A652-5E06AE00A9E5}" srcOrd="4" destOrd="0" presId="urn:microsoft.com/office/officeart/2005/8/layout/radial5"/>
    <dgm:cxn modelId="{B27B0D7F-14CE-4E3E-88F6-3EC7B56D611C}" type="presParOf" srcId="{27F82ACC-B48B-4BAF-B8F5-E19DE7EFBFE6}" destId="{56098039-CBAF-478E-849E-420E970445A4}" srcOrd="5" destOrd="0" presId="urn:microsoft.com/office/officeart/2005/8/layout/radial5"/>
    <dgm:cxn modelId="{7098956B-5990-42FB-8AA9-29CEB3163D22}" type="presParOf" srcId="{56098039-CBAF-478E-849E-420E970445A4}" destId="{01C07FA7-6127-46B1-A25D-7D27D71C42AE}" srcOrd="0" destOrd="0" presId="urn:microsoft.com/office/officeart/2005/8/layout/radial5"/>
    <dgm:cxn modelId="{CC7F5897-F6D9-4F8A-8C57-6D0CC3DC7525}" type="presParOf" srcId="{27F82ACC-B48B-4BAF-B8F5-E19DE7EFBFE6}" destId="{FAA93E91-15D2-48FB-9F1C-1C1D6FCB396A}" srcOrd="6" destOrd="0" presId="urn:microsoft.com/office/officeart/2005/8/layout/radial5"/>
    <dgm:cxn modelId="{B1138556-6D07-4690-8303-A0E18B7E3C82}" type="presParOf" srcId="{27F82ACC-B48B-4BAF-B8F5-E19DE7EFBFE6}" destId="{1DFFE085-0465-4C9C-91D0-B8BC9794280B}" srcOrd="7" destOrd="0" presId="urn:microsoft.com/office/officeart/2005/8/layout/radial5"/>
    <dgm:cxn modelId="{2176947E-21EE-4818-829E-F2B39E0D0AC4}" type="presParOf" srcId="{1DFFE085-0465-4C9C-91D0-B8BC9794280B}" destId="{80B1C042-E483-4375-8C28-86D3502EDF84}" srcOrd="0" destOrd="0" presId="urn:microsoft.com/office/officeart/2005/8/layout/radial5"/>
    <dgm:cxn modelId="{E9A0DB2B-A7C9-4AC5-A47D-918F7DA82A73}" type="presParOf" srcId="{27F82ACC-B48B-4BAF-B8F5-E19DE7EFBFE6}" destId="{57029F2B-C901-4E73-B66B-D494F113F112}" srcOrd="8" destOrd="0" presId="urn:microsoft.com/office/officeart/2005/8/layout/radial5"/>
    <dgm:cxn modelId="{DA54EDF9-98F2-49F2-B697-4F1C4DC284AC}" type="presParOf" srcId="{27F82ACC-B48B-4BAF-B8F5-E19DE7EFBFE6}" destId="{DB595E4D-B805-4A4A-88B2-DF5095B26C26}" srcOrd="9" destOrd="0" presId="urn:microsoft.com/office/officeart/2005/8/layout/radial5"/>
    <dgm:cxn modelId="{A05691B0-DCC1-4576-ADF6-B6BBBBC3CDAF}" type="presParOf" srcId="{DB595E4D-B805-4A4A-88B2-DF5095B26C26}" destId="{63F394C0-7139-45BF-B22D-425E9C732477}" srcOrd="0" destOrd="0" presId="urn:microsoft.com/office/officeart/2005/8/layout/radial5"/>
    <dgm:cxn modelId="{D8867578-2F90-4801-A97B-D6ED6C449716}" type="presParOf" srcId="{27F82ACC-B48B-4BAF-B8F5-E19DE7EFBFE6}" destId="{CDF56BA1-CC1C-4AF6-9FD5-5ECAD45B1E19}" srcOrd="10" destOrd="0" presId="urn:microsoft.com/office/officeart/2005/8/layout/radial5"/>
    <dgm:cxn modelId="{A287E65A-17F2-4EB9-A27F-E732C0D837FA}" type="presParOf" srcId="{27F82ACC-B48B-4BAF-B8F5-E19DE7EFBFE6}" destId="{92EA049D-F3DB-461A-959D-8698A61CDADA}" srcOrd="11" destOrd="0" presId="urn:microsoft.com/office/officeart/2005/8/layout/radial5"/>
    <dgm:cxn modelId="{CDDCA91C-8AF8-4A3C-85EA-64D9F83FEBA3}" type="presParOf" srcId="{92EA049D-F3DB-461A-959D-8698A61CDADA}" destId="{88188D4A-CCE1-4990-A9B4-FA0168379059}" srcOrd="0" destOrd="0" presId="urn:microsoft.com/office/officeart/2005/8/layout/radial5"/>
    <dgm:cxn modelId="{615E73C5-2826-473A-AC82-E6305DFA395D}" type="presParOf" srcId="{27F82ACC-B48B-4BAF-B8F5-E19DE7EFBFE6}" destId="{49BFCD7E-D52E-418B-850F-E0FEDBDC3C1A}" srcOrd="12" destOrd="0" presId="urn:microsoft.com/office/officeart/2005/8/layout/radial5"/>
    <dgm:cxn modelId="{9D54A68C-9EB6-400B-B190-106E67A87A21}" type="presParOf" srcId="{27F82ACC-B48B-4BAF-B8F5-E19DE7EFBFE6}" destId="{D73A92E1-6647-4ED8-BAB6-78EC34CB8AD1}" srcOrd="13" destOrd="0" presId="urn:microsoft.com/office/officeart/2005/8/layout/radial5"/>
    <dgm:cxn modelId="{01F47EFA-47E5-4A0B-B2DC-FC471DA25598}" type="presParOf" srcId="{D73A92E1-6647-4ED8-BAB6-78EC34CB8AD1}" destId="{644D3658-E40F-435C-8159-E49BEEDB7CAC}" srcOrd="0" destOrd="0" presId="urn:microsoft.com/office/officeart/2005/8/layout/radial5"/>
    <dgm:cxn modelId="{3FEFFCEB-4AD9-4C76-AC3A-8F202D272F56}" type="presParOf" srcId="{27F82ACC-B48B-4BAF-B8F5-E19DE7EFBFE6}" destId="{0898BD1C-0D41-48F1-BA11-A3086BB4EAB8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9870F-F5ED-4920-B7E1-9F0D91D7F1CD}">
      <dsp:nvSpPr>
        <dsp:cNvPr id="0" name=""/>
        <dsp:cNvSpPr/>
      </dsp:nvSpPr>
      <dsp:spPr>
        <a:xfrm>
          <a:off x="2284856" y="1856728"/>
          <a:ext cx="1187759" cy="556204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Compétences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458799" y="1938182"/>
        <a:ext cx="839873" cy="393296"/>
      </dsp:txXfrm>
    </dsp:sp>
    <dsp:sp modelId="{A2FC416A-EBC7-46CE-8A00-5E59C50D8257}">
      <dsp:nvSpPr>
        <dsp:cNvPr id="0" name=""/>
        <dsp:cNvSpPr/>
      </dsp:nvSpPr>
      <dsp:spPr>
        <a:xfrm rot="16253861">
          <a:off x="2696063" y="1302453"/>
          <a:ext cx="38510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752923" y="1440979"/>
        <a:ext cx="269572" cy="242302"/>
      </dsp:txXfrm>
    </dsp:sp>
    <dsp:sp modelId="{15FE29C2-5BA5-4DFC-BAC0-77F2915FA520}">
      <dsp:nvSpPr>
        <dsp:cNvPr id="0" name=""/>
        <dsp:cNvSpPr/>
      </dsp:nvSpPr>
      <dsp:spPr>
        <a:xfrm>
          <a:off x="2363109" y="731444"/>
          <a:ext cx="1068983" cy="398773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Concevoir</a:t>
          </a:r>
        </a:p>
      </dsp:txBody>
      <dsp:txXfrm>
        <a:off x="2519658" y="789843"/>
        <a:ext cx="755885" cy="281975"/>
      </dsp:txXfrm>
    </dsp:sp>
    <dsp:sp modelId="{B1A927CB-9F4B-4F29-AD07-9974F3A6F2F9}">
      <dsp:nvSpPr>
        <dsp:cNvPr id="0" name=""/>
        <dsp:cNvSpPr/>
      </dsp:nvSpPr>
      <dsp:spPr>
        <a:xfrm rot="19900543">
          <a:off x="3395688" y="1541858"/>
          <a:ext cx="417147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402940" y="1651367"/>
        <a:ext cx="295996" cy="242302"/>
      </dsp:txXfrm>
    </dsp:sp>
    <dsp:sp modelId="{7FD38485-6BD0-444D-A652-5E06AE00A9E5}">
      <dsp:nvSpPr>
        <dsp:cNvPr id="0" name=""/>
        <dsp:cNvSpPr/>
      </dsp:nvSpPr>
      <dsp:spPr>
        <a:xfrm>
          <a:off x="3769720" y="1125289"/>
          <a:ext cx="1068983" cy="482443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Réaliser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926269" y="1195941"/>
        <a:ext cx="755885" cy="341139"/>
      </dsp:txXfrm>
    </dsp:sp>
    <dsp:sp modelId="{56098039-CBAF-478E-849E-420E970445A4}">
      <dsp:nvSpPr>
        <dsp:cNvPr id="0" name=""/>
        <dsp:cNvSpPr/>
      </dsp:nvSpPr>
      <dsp:spPr>
        <a:xfrm rot="771429">
          <a:off x="3529659" y="2115551"/>
          <a:ext cx="298556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530782" y="2186354"/>
        <a:ext cx="208989" cy="242302"/>
      </dsp:txXfrm>
    </dsp:sp>
    <dsp:sp modelId="{FAA93E91-15D2-48FB-9F1C-1C1D6FCB396A}">
      <dsp:nvSpPr>
        <dsp:cNvPr id="0" name=""/>
        <dsp:cNvSpPr/>
      </dsp:nvSpPr>
      <dsp:spPr>
        <a:xfrm>
          <a:off x="3906249" y="2245021"/>
          <a:ext cx="1068983" cy="492651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Expérimenter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4062798" y="2317168"/>
        <a:ext cx="755885" cy="348357"/>
      </dsp:txXfrm>
    </dsp:sp>
    <dsp:sp modelId="{1DFFE085-0465-4C9C-91D0-B8BC9794280B}">
      <dsp:nvSpPr>
        <dsp:cNvPr id="0" name=""/>
        <dsp:cNvSpPr/>
      </dsp:nvSpPr>
      <dsp:spPr>
        <a:xfrm rot="3130689">
          <a:off x="3108340" y="2510001"/>
          <a:ext cx="43677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131770" y="2542919"/>
        <a:ext cx="315622" cy="242302"/>
      </dsp:txXfrm>
    </dsp:sp>
    <dsp:sp modelId="{57029F2B-C901-4E73-B66B-D494F113F112}">
      <dsp:nvSpPr>
        <dsp:cNvPr id="0" name=""/>
        <dsp:cNvSpPr/>
      </dsp:nvSpPr>
      <dsp:spPr>
        <a:xfrm>
          <a:off x="3207076" y="3038281"/>
          <a:ext cx="1068983" cy="416059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Analyser</a:t>
          </a:r>
        </a:p>
      </dsp:txBody>
      <dsp:txXfrm>
        <a:off x="3363625" y="3099211"/>
        <a:ext cx="755885" cy="294199"/>
      </dsp:txXfrm>
    </dsp:sp>
    <dsp:sp modelId="{DB595E4D-B805-4A4A-88B2-DF5095B26C26}">
      <dsp:nvSpPr>
        <dsp:cNvPr id="0" name=""/>
        <dsp:cNvSpPr/>
      </dsp:nvSpPr>
      <dsp:spPr>
        <a:xfrm rot="7359830">
          <a:off x="2305460" y="2511263"/>
          <a:ext cx="404991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398729" y="2541035"/>
        <a:ext cx="283840" cy="242302"/>
      </dsp:txXfrm>
    </dsp:sp>
    <dsp:sp modelId="{CDF56BA1-CC1C-4AF6-9FD5-5ECAD45B1E19}">
      <dsp:nvSpPr>
        <dsp:cNvPr id="0" name=""/>
        <dsp:cNvSpPr/>
      </dsp:nvSpPr>
      <dsp:spPr>
        <a:xfrm>
          <a:off x="1631673" y="3038287"/>
          <a:ext cx="1068983" cy="416059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Modéliser</a:t>
          </a:r>
        </a:p>
      </dsp:txBody>
      <dsp:txXfrm>
        <a:off x="1788222" y="3099217"/>
        <a:ext cx="755885" cy="294199"/>
      </dsp:txXfrm>
    </dsp:sp>
    <dsp:sp modelId="{92EA049D-F3DB-461A-959D-8698A61CDADA}">
      <dsp:nvSpPr>
        <dsp:cNvPr id="0" name=""/>
        <dsp:cNvSpPr/>
      </dsp:nvSpPr>
      <dsp:spPr>
        <a:xfrm rot="9997946">
          <a:off x="1947403" y="2119895"/>
          <a:ext cx="288959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032917" y="2190642"/>
        <a:ext cx="202271" cy="242302"/>
      </dsp:txXfrm>
    </dsp:sp>
    <dsp:sp modelId="{49BFCD7E-D52E-418B-850F-E0FEDBDC3C1A}">
      <dsp:nvSpPr>
        <dsp:cNvPr id="0" name=""/>
        <dsp:cNvSpPr/>
      </dsp:nvSpPr>
      <dsp:spPr>
        <a:xfrm>
          <a:off x="843962" y="2306849"/>
          <a:ext cx="1068983" cy="369002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Résoudre</a:t>
          </a:r>
        </a:p>
      </dsp:txBody>
      <dsp:txXfrm>
        <a:off x="1000511" y="2360888"/>
        <a:ext cx="755885" cy="260924"/>
      </dsp:txXfrm>
    </dsp:sp>
    <dsp:sp modelId="{D73A92E1-6647-4ED8-BAB6-78EC34CB8AD1}">
      <dsp:nvSpPr>
        <dsp:cNvPr id="0" name=""/>
        <dsp:cNvSpPr/>
      </dsp:nvSpPr>
      <dsp:spPr>
        <a:xfrm rot="12601610">
          <a:off x="2006711" y="1540305"/>
          <a:ext cx="38549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114599" y="1650008"/>
        <a:ext cx="269845" cy="242302"/>
      </dsp:txXfrm>
    </dsp:sp>
    <dsp:sp modelId="{0898BD1C-0D41-48F1-BA11-A3086BB4EAB8}">
      <dsp:nvSpPr>
        <dsp:cNvPr id="0" name=""/>
        <dsp:cNvSpPr/>
      </dsp:nvSpPr>
      <dsp:spPr>
        <a:xfrm>
          <a:off x="1012761" y="1125290"/>
          <a:ext cx="1068983" cy="479952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Communiquer</a:t>
          </a:r>
        </a:p>
      </dsp:txBody>
      <dsp:txXfrm>
        <a:off x="1169310" y="1195577"/>
        <a:ext cx="755885" cy="339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3AF53-F080-4EED-89A2-71072976191D}" type="datetimeFigureOut">
              <a:rPr lang="fr-FR" smtClean="0"/>
              <a:t>27/01/2015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AF3D6-EEB2-48C0-A05A-3B4761F0D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147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08F55C5-7F94-4427-AC6E-B68A66649CA8}" type="datetimeFigureOut">
              <a:rPr lang="fr-FR" smtClean="0"/>
              <a:pPr/>
              <a:t>27/01/2015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A6C0AD0-4698-40B9-9B24-B1F3CB29CF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33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D56727F-6563-47CD-B250-CBA7B4B4FBDE}" type="datetime1">
              <a:rPr lang="fr-FR" smtClean="0"/>
              <a:t>27/01/2015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>
            <a:off x="2270760" y="6473952"/>
            <a:ext cx="6189672" cy="384048"/>
          </a:xfrm>
        </p:spPr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CAB6-D49B-46FD-870F-99E10975C18F}" type="datetime1">
              <a:rPr lang="fr-FR" smtClean="0"/>
              <a:t>27/01/2015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EA9-D968-4EC1-A19A-1F76B691A58C}" type="datetime1">
              <a:rPr lang="fr-FR" smtClean="0"/>
              <a:t>27/01/2015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FC95688-4DB0-4F51-94A9-29BA89D545B3}" type="datetime1">
              <a:rPr lang="fr-FR" smtClean="0"/>
              <a:t>27/01/2015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0848678-D788-46FE-B700-C9269C74C891}" type="datetime1">
              <a:rPr lang="fr-FR" smtClean="0"/>
              <a:t>27/01/2015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800-6255-4A73-95D9-53ECCA86BF18}" type="datetime1">
              <a:rPr lang="fr-FR" smtClean="0"/>
              <a:t>27/01/2015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0889-EA02-48F1-86FE-1B2AAC4C247E}" type="datetime1">
              <a:rPr lang="fr-FR" smtClean="0"/>
              <a:t>27/01/2015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2E9D54-6766-4EFC-BDD9-0C3193CEE8BD}" type="datetime1">
              <a:rPr lang="fr-FR" smtClean="0"/>
              <a:t>27/01/2015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9AE92-F693-4AF4-B39E-ECB41C1DA14C}" type="datetime1">
              <a:rPr lang="fr-FR" smtClean="0"/>
              <a:t>27/01/2015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EB620E-D183-4F2A-BD4F-6B1729D1A0DE}" type="datetime1">
              <a:rPr lang="fr-FR" smtClean="0"/>
              <a:t>27/01/2015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D38B004-A344-4981-8789-E15D3302231A}" type="datetime1">
              <a:rPr lang="fr-FR" smtClean="0"/>
              <a:t>27/01/2015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86409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7467600" cy="527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02E150F-AA26-4E99-A02A-7CA355CA54B4}" type="datetime1">
              <a:rPr lang="fr-FR" smtClean="0"/>
              <a:t>27/01/2015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76200" y="6625806"/>
            <a:ext cx="7692784" cy="232193"/>
          </a:xfrm>
          <a:prstGeom prst="rect">
            <a:avLst/>
          </a:prstGeom>
        </p:spPr>
        <p:txBody>
          <a:bodyPr vert="horz" anchor="ctr" anchorCtr="0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 userDrawn="1"/>
        </p:nvSpPr>
        <p:spPr bwMode="auto">
          <a:xfrm rot="16200000" flipV="1">
            <a:off x="3505200" y="-2376264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7" name="Picture 2" descr="C:\Users\Xavier\Desktop\Perso\Concours\Mines_Ponts\Sujet_XP\Sujet_03\png\logo_ptsi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984" y="6393614"/>
            <a:ext cx="936104" cy="46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gif"/><Relationship Id="rId7" Type="http://schemas.openxmlformats.org/officeDocument/2006/relationships/diagramColors" Target="../diagrams/colors1.xm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7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6.png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51720" y="1628800"/>
            <a:ext cx="7092280" cy="3389762"/>
          </a:xfrm>
        </p:spPr>
        <p:txBody>
          <a:bodyPr>
            <a:normAutofit/>
          </a:bodyPr>
          <a:lstStyle/>
          <a:p>
            <a:r>
              <a:rPr lang="fr-FR" dirty="0" smtClean="0"/>
              <a:t>Acquisition et Pilotage – Cartes </a:t>
            </a:r>
            <a:r>
              <a:rPr lang="fr-FR" dirty="0" err="1" smtClean="0"/>
              <a:t>Arduino</a:t>
            </a:r>
            <a:r>
              <a:rPr lang="fr-FR" dirty="0" smtClean="0"/>
              <a:t> et </a:t>
            </a:r>
            <a:r>
              <a:rPr lang="fr-FR" dirty="0" err="1" smtClean="0"/>
              <a:t>Motor</a:t>
            </a:r>
            <a:r>
              <a:rPr lang="fr-FR" dirty="0" smtClean="0"/>
              <a:t> </a:t>
            </a:r>
            <a:r>
              <a:rPr lang="fr-FR" dirty="0" err="1" smtClean="0"/>
              <a:t>Shield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  <p:pic>
        <p:nvPicPr>
          <p:cNvPr id="3074" name="Picture 2" descr="C:\Users\Xavier\Desktop\Perso\Concours\Mines_Ponts\Sujet_XP\Sujet_03\png\logo_pts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24690"/>
            <a:ext cx="1152128" cy="57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3116888237"/>
              </p:ext>
            </p:extLst>
          </p:nvPr>
        </p:nvGraphicFramePr>
        <p:xfrm>
          <a:off x="2131016" y="3341810"/>
          <a:ext cx="5757473" cy="411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461752" y="435118"/>
            <a:ext cx="2104905" cy="158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97945" y="360648"/>
            <a:ext cx="2280133" cy="1733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732" y="188640"/>
            <a:ext cx="1629393" cy="207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4752"/>
            <a:ext cx="1645050" cy="210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4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Spécifications du Potentiomètre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 smtClean="0"/>
              <a:t>Omeg</a:t>
            </a:r>
            <a:r>
              <a:rPr lang="fr-FR" dirty="0" smtClean="0"/>
              <a:t> PC20BU-47K-Lin</a:t>
            </a:r>
          </a:p>
          <a:p>
            <a:pPr lvl="1"/>
            <a:r>
              <a:rPr lang="fr-FR" dirty="0" smtClean="0"/>
              <a:t>Type de potentiomètre : axial, </a:t>
            </a:r>
            <a:r>
              <a:rPr lang="fr-FR" dirty="0" err="1" smtClean="0"/>
              <a:t>monotour</a:t>
            </a:r>
            <a:endParaRPr lang="fr-FR" dirty="0" smtClean="0"/>
          </a:p>
          <a:p>
            <a:pPr lvl="1"/>
            <a:r>
              <a:rPr lang="fr-FR" dirty="0" smtClean="0"/>
              <a:t>Résistance : 47 k</a:t>
            </a:r>
            <a:r>
              <a:rPr lang="el-GR" dirty="0" smtClean="0"/>
              <a:t>Ω</a:t>
            </a:r>
            <a:endParaRPr lang="fr-FR" dirty="0" smtClean="0"/>
          </a:p>
          <a:p>
            <a:pPr lvl="1"/>
            <a:r>
              <a:rPr lang="fr-FR" dirty="0" smtClean="0"/>
              <a:t>Puissance = 0,4 kW</a:t>
            </a:r>
          </a:p>
          <a:p>
            <a:pPr lvl="1"/>
            <a:r>
              <a:rPr lang="fr-FR" dirty="0" smtClean="0"/>
              <a:t>Tolérance :</a:t>
            </a:r>
            <a:r>
              <a:rPr lang="fr-FR" dirty="0"/>
              <a:t> ±20</a:t>
            </a:r>
            <a:r>
              <a:rPr lang="fr-FR" dirty="0" smtClean="0"/>
              <a:t>%</a:t>
            </a:r>
          </a:p>
          <a:p>
            <a:pPr lvl="1"/>
            <a:r>
              <a:rPr lang="fr-FR" dirty="0" smtClean="0"/>
              <a:t>Diamètre de l’axe : 6 mm</a:t>
            </a:r>
          </a:p>
          <a:p>
            <a:pPr lvl="1"/>
            <a:r>
              <a:rPr lang="fr-FR" dirty="0" smtClean="0"/>
              <a:t>Caractéristique : linéaire</a:t>
            </a:r>
          </a:p>
          <a:p>
            <a:pPr lvl="1"/>
            <a:r>
              <a:rPr lang="fr-FR" dirty="0" smtClean="0"/>
              <a:t>Montage : THT</a:t>
            </a:r>
          </a:p>
          <a:p>
            <a:pPr lvl="1"/>
            <a:r>
              <a:rPr lang="fr-FR" dirty="0" smtClean="0"/>
              <a:t>Encombrement du corps : Diamètre 20mm x 10mm</a:t>
            </a:r>
          </a:p>
          <a:p>
            <a:pPr lvl="1"/>
            <a:r>
              <a:rPr lang="fr-FR" dirty="0" smtClean="0"/>
              <a:t>Matériau de la piste : plastique</a:t>
            </a:r>
          </a:p>
          <a:p>
            <a:pPr lvl="1"/>
            <a:r>
              <a:rPr lang="fr-FR" dirty="0" smtClean="0"/>
              <a:t>Type d’usinage de l’axe : lisse</a:t>
            </a:r>
          </a:p>
          <a:p>
            <a:pPr lvl="1"/>
            <a:r>
              <a:rPr lang="fr-FR" dirty="0" smtClean="0"/>
              <a:t>Longueur de l’axe : 43 mm</a:t>
            </a:r>
          </a:p>
          <a:p>
            <a:pPr lvl="1"/>
            <a:r>
              <a:rPr lang="fr-FR" dirty="0" smtClean="0"/>
              <a:t>Longueur du filetage : 7 mm</a:t>
            </a:r>
          </a:p>
          <a:p>
            <a:pPr lvl="1"/>
            <a:r>
              <a:rPr lang="fr-FR" dirty="0" smtClean="0"/>
              <a:t>Trame des pistes : 5,08 mm</a:t>
            </a:r>
          </a:p>
          <a:p>
            <a:pPr lvl="1"/>
            <a:r>
              <a:rPr lang="fr-FR" dirty="0" smtClean="0"/>
              <a:t>Course mécanique : 300°</a:t>
            </a:r>
          </a:p>
          <a:p>
            <a:pPr lvl="1"/>
            <a:r>
              <a:rPr lang="fr-FR" dirty="0" smtClean="0"/>
              <a:t>Caractéristique des potentiomètres : mono</a:t>
            </a:r>
          </a:p>
          <a:p>
            <a:pPr lvl="1"/>
            <a:r>
              <a:rPr lang="fr-FR" dirty="0" smtClean="0"/>
              <a:t>Tension de travail maxi : 500 VDC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982" y="55878"/>
            <a:ext cx="2688234" cy="19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339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Acquisition potentiomètre</a:t>
            </a:r>
            <a:br>
              <a:rPr lang="fr-FR" dirty="0" smtClean="0"/>
            </a:br>
            <a:r>
              <a:rPr lang="fr-FR" dirty="0" smtClean="0"/>
              <a:t>Matériel et câblage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Une carte </a:t>
            </a:r>
            <a:r>
              <a:rPr lang="fr-FR" dirty="0" err="1" smtClean="0"/>
              <a:t>arduino</a:t>
            </a:r>
            <a:r>
              <a:rPr lang="fr-FR" dirty="0" smtClean="0"/>
              <a:t> UNO</a:t>
            </a:r>
          </a:p>
          <a:p>
            <a:r>
              <a:rPr lang="fr-FR" dirty="0" smtClean="0"/>
              <a:t>Un potentiomètre rotatif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1026" name="Picture 2" descr="C:\Users\Xavier\Desktop\Potentiomètre_b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36912"/>
            <a:ext cx="3881438" cy="256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597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à réaliser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Réaliser le </a:t>
            </a:r>
            <a:r>
              <a:rPr lang="fr-FR" dirty="0" smtClean="0"/>
              <a:t>câblage</a:t>
            </a:r>
          </a:p>
          <a:p>
            <a:r>
              <a:rPr lang="fr-FR" dirty="0" smtClean="0"/>
              <a:t>Écrire et tester </a:t>
            </a:r>
            <a:r>
              <a:rPr lang="fr-FR" dirty="0" smtClean="0"/>
              <a:t>le programme</a:t>
            </a:r>
          </a:p>
          <a:p>
            <a:r>
              <a:rPr lang="fr-FR" dirty="0"/>
              <a:t>Expliquer pourquoi A5 est un entier correspondant à la valeur du potentiomètre</a:t>
            </a:r>
          </a:p>
          <a:p>
            <a:r>
              <a:rPr lang="fr-FR" dirty="0" smtClean="0"/>
              <a:t>Trouver </a:t>
            </a:r>
            <a:r>
              <a:rPr lang="fr-FR" dirty="0" smtClean="0"/>
              <a:t>une méthode pour écrire les informations dans un fichier texte. Vous vous aiderez de Google…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611560" y="4293096"/>
            <a:ext cx="66247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IOcapteur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A5;    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Déclaration de l’entrée du potentiomètre</a:t>
            </a: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valeur 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0;  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// Déclaration de la valeur lue</a:t>
            </a: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setup() {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(57600);      // ouverture du port série</a:t>
            </a: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valeur =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IOcapteur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// Lecture et affectation de la valeur</a:t>
            </a: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(valeur); 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Affichage de la 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valeur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7748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Pilotage d’un moteur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6862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Spécifications du moteur et de la carte </a:t>
            </a:r>
            <a:r>
              <a:rPr lang="fr-FR" dirty="0" err="1"/>
              <a:t>M</a:t>
            </a:r>
            <a:r>
              <a:rPr lang="fr-FR" dirty="0" err="1" smtClean="0"/>
              <a:t>otor</a:t>
            </a:r>
            <a:r>
              <a:rPr lang="fr-FR" dirty="0" smtClean="0"/>
              <a:t> </a:t>
            </a:r>
            <a:r>
              <a:rPr lang="fr-FR" dirty="0" err="1" smtClean="0"/>
              <a:t>Shield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6707088" cy="527720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Matériel nécessaire : </a:t>
            </a:r>
          </a:p>
          <a:p>
            <a:pPr lvl="1"/>
            <a:r>
              <a:rPr lang="fr-FR" dirty="0" smtClean="0"/>
              <a:t>Carte </a:t>
            </a:r>
            <a:r>
              <a:rPr lang="fr-FR" dirty="0" err="1" smtClean="0"/>
              <a:t>arduino</a:t>
            </a:r>
            <a:r>
              <a:rPr lang="fr-FR" dirty="0" smtClean="0"/>
              <a:t> UNO</a:t>
            </a:r>
          </a:p>
          <a:p>
            <a:pPr lvl="1"/>
            <a:r>
              <a:rPr lang="fr-FR" dirty="0" smtClean="0"/>
              <a:t>Carte </a:t>
            </a:r>
            <a:r>
              <a:rPr lang="fr-FR" dirty="0" err="1" smtClean="0"/>
              <a:t>Motor</a:t>
            </a:r>
            <a:r>
              <a:rPr lang="fr-FR" dirty="0" smtClean="0"/>
              <a:t> </a:t>
            </a:r>
            <a:r>
              <a:rPr lang="fr-FR" dirty="0" err="1" smtClean="0"/>
              <a:t>Shield</a:t>
            </a:r>
            <a:endParaRPr lang="fr-FR" dirty="0" smtClean="0"/>
          </a:p>
          <a:p>
            <a:pPr lvl="1"/>
            <a:r>
              <a:rPr lang="fr-FR" dirty="0" smtClean="0"/>
              <a:t>Un moteur électrique</a:t>
            </a:r>
            <a:endParaRPr lang="fr-FR" dirty="0" smtClean="0"/>
          </a:p>
          <a:p>
            <a:pPr lvl="1"/>
            <a:r>
              <a:rPr lang="fr-FR" dirty="0" smtClean="0"/>
              <a:t>Batterie (attention, il n’y en a pas assez pour tous, mais elle n’est pas indispensable)</a:t>
            </a:r>
            <a:endParaRPr lang="fr-FR" dirty="0" smtClean="0"/>
          </a:p>
          <a:p>
            <a:r>
              <a:rPr lang="fr-FR" dirty="0" err="1" smtClean="0"/>
              <a:t>Motor</a:t>
            </a:r>
            <a:r>
              <a:rPr lang="fr-FR" dirty="0" smtClean="0"/>
              <a:t> </a:t>
            </a:r>
            <a:r>
              <a:rPr lang="fr-FR" dirty="0" err="1" smtClean="0"/>
              <a:t>Shield</a:t>
            </a:r>
            <a:endParaRPr lang="fr-FR" dirty="0" smtClean="0"/>
          </a:p>
          <a:p>
            <a:pPr lvl="1"/>
            <a:r>
              <a:rPr lang="en-US" dirty="0"/>
              <a:t>Operating </a:t>
            </a:r>
            <a:r>
              <a:rPr lang="en-US" dirty="0" smtClean="0"/>
              <a:t>Voltage : 5V </a:t>
            </a:r>
            <a:r>
              <a:rPr lang="en-US" dirty="0"/>
              <a:t>to 12V</a:t>
            </a:r>
          </a:p>
          <a:p>
            <a:pPr lvl="1"/>
            <a:r>
              <a:rPr lang="en-US" dirty="0"/>
              <a:t>Motor </a:t>
            </a:r>
            <a:r>
              <a:rPr lang="en-US" dirty="0" smtClean="0"/>
              <a:t>controller</a:t>
            </a:r>
            <a:r>
              <a:rPr lang="en-US" dirty="0"/>
              <a:t> : </a:t>
            </a:r>
            <a:r>
              <a:rPr lang="en-US" dirty="0" smtClean="0"/>
              <a:t>L298P</a:t>
            </a:r>
            <a:r>
              <a:rPr lang="en-US" dirty="0"/>
              <a:t>, Drives 2 DC motors or 1 stepper motor</a:t>
            </a:r>
          </a:p>
          <a:p>
            <a:pPr lvl="1"/>
            <a:r>
              <a:rPr lang="en-US" dirty="0"/>
              <a:t>Max </a:t>
            </a:r>
            <a:r>
              <a:rPr lang="en-US" dirty="0" smtClean="0"/>
              <a:t>current</a:t>
            </a:r>
            <a:r>
              <a:rPr lang="en-US" dirty="0"/>
              <a:t> : </a:t>
            </a:r>
            <a:r>
              <a:rPr lang="en-US" dirty="0" smtClean="0"/>
              <a:t>2A </a:t>
            </a:r>
            <a:r>
              <a:rPr lang="en-US" dirty="0"/>
              <a:t>per channel or 4A max (with external power supply)</a:t>
            </a:r>
          </a:p>
          <a:p>
            <a:pPr lvl="1"/>
            <a:r>
              <a:rPr lang="en-US" dirty="0"/>
              <a:t>Current </a:t>
            </a:r>
            <a:r>
              <a:rPr lang="en-US" dirty="0" smtClean="0"/>
              <a:t>sensing</a:t>
            </a:r>
            <a:r>
              <a:rPr lang="en-US" dirty="0"/>
              <a:t> : </a:t>
            </a:r>
            <a:r>
              <a:rPr lang="en-US" dirty="0" smtClean="0"/>
              <a:t>1.65V/A</a:t>
            </a:r>
            <a:endParaRPr lang="en-US" dirty="0"/>
          </a:p>
          <a:p>
            <a:pPr lvl="1"/>
            <a:r>
              <a:rPr lang="en-US" dirty="0"/>
              <a:t>Free running stop and brake </a:t>
            </a:r>
            <a:r>
              <a:rPr lang="en-US" dirty="0" smtClean="0"/>
              <a:t>function</a:t>
            </a:r>
          </a:p>
          <a:p>
            <a:r>
              <a:rPr lang="en-US" dirty="0" err="1" smtClean="0"/>
              <a:t>Moteur</a:t>
            </a:r>
            <a:r>
              <a:rPr lang="en-US" dirty="0" smtClean="0"/>
              <a:t> </a:t>
            </a:r>
            <a:r>
              <a:rPr lang="en-US" dirty="0" err="1" smtClean="0"/>
              <a:t>électrique</a:t>
            </a:r>
            <a:r>
              <a:rPr lang="en-US" dirty="0" smtClean="0"/>
              <a:t> à courant </a:t>
            </a:r>
            <a:r>
              <a:rPr lang="en-US" dirty="0" err="1" smtClean="0"/>
              <a:t>continu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474" y="630705"/>
            <a:ext cx="1175317" cy="1498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734" y="620688"/>
            <a:ext cx="1186611" cy="1518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6661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Pilotage d’un moteur</a:t>
            </a:r>
            <a:br>
              <a:rPr lang="fr-FR" dirty="0" smtClean="0"/>
            </a:br>
            <a:r>
              <a:rPr lang="fr-FR" dirty="0" smtClean="0"/>
              <a:t>Câblage et Programme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196752"/>
                <a:ext cx="5544616" cy="30963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sz="1800" dirty="0" smtClean="0"/>
                  <a:t>Réaliser le câblage ci-contre. Les deux cartes doivent être branchées l’une sur l’autre.</a:t>
                </a:r>
                <a:endParaRPr lang="fr-FR" sz="1800" dirty="0"/>
              </a:p>
              <a:p>
                <a:r>
                  <a:rPr lang="fr-FR" sz="1800" dirty="0" smtClean="0"/>
                  <a:t>Pour piloter la sortie B du moteur, il faut utiliser la sortie PWM B à savoir la sortie 11.</a:t>
                </a:r>
              </a:p>
              <a:p>
                <a:pPr lvl="1"/>
                <a:r>
                  <a:rPr lang="fr-FR" sz="1800" dirty="0" smtClean="0"/>
                  <a:t>Pour piloter la sortie PWM, il faut écrire un nombre de 0 à 255 qui sera proportionnel à la tension d’alimentation.</a:t>
                </a:r>
                <a:endParaRPr lang="fr-FR" sz="1800" dirty="0"/>
              </a:p>
              <a:p>
                <a:pPr lvl="1"/>
                <a:r>
                  <a:rPr lang="fr-FR" sz="1800" dirty="0" smtClean="0"/>
                  <a:t>Exemple, si la batterie est de 6V et qu’on envoie le nombre 64 sur le PWM, le moteur sera alimenté à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/>
                      </a:rPr>
                      <m:t>6⋅</m:t>
                    </m:r>
                    <m:f>
                      <m:fPr>
                        <m:ctrlPr>
                          <a:rPr lang="fr-FR" sz="1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/>
                          </a:rPr>
                          <m:t>64</m:t>
                        </m:r>
                      </m:num>
                      <m:den>
                        <m:r>
                          <a:rPr lang="fr-FR" sz="1800" b="0" i="1" smtClean="0">
                            <a:latin typeface="Cambria Math"/>
                          </a:rPr>
                          <m:t>255</m:t>
                        </m:r>
                      </m:den>
                    </m:f>
                    <m:r>
                      <a:rPr lang="fr-FR" sz="1800" b="0" i="1" smtClean="0">
                        <a:latin typeface="Cambria Math"/>
                      </a:rPr>
                      <m:t>≃1,5 </m:t>
                    </m:r>
                    <m:r>
                      <a:rPr lang="fr-FR" sz="1800" b="0" i="1" smtClean="0">
                        <a:latin typeface="Cambria Math"/>
                      </a:rPr>
                      <m:t>𝑉</m:t>
                    </m:r>
                  </m:oMath>
                </a14:m>
                <a:endParaRPr lang="fr-FR" sz="1800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196752"/>
                <a:ext cx="5544616" cy="3096344"/>
              </a:xfrm>
              <a:blipFill rotWithShape="1">
                <a:blip r:embed="rId2"/>
                <a:stretch>
                  <a:fillRect t="-1772" r="-8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329972" y="4077072"/>
            <a:ext cx="76984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11;    // LED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connected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to digital pin 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setup()  {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nothing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happens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in setup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  { </a:t>
            </a:r>
            <a:endParaRPr lang="fr-FR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fade in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min to max in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increments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of 5 points: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0 ;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&lt;= 255;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+=5) {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sets the value (range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0 to 255):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for 30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milliseconds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dimming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effect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(1000);                           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// fade out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max to min in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increments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of 5 points: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255 ;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&gt;= 0;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-=5) {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sets the value (range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0 to 255):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for 30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milliseconds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dimming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effect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(100);                           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075" name="Picture 3" descr="C:\Users\Xavier\Desktop\Moteur_b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554" y="1196752"/>
            <a:ext cx="2717949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543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Pilotage d’un moteur</a:t>
            </a:r>
            <a:br>
              <a:rPr lang="fr-FR" dirty="0"/>
            </a:br>
            <a:r>
              <a:rPr lang="fr-FR" dirty="0" smtClean="0"/>
              <a:t>Travail à réaliser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Câbler et saisir le programme.</a:t>
            </a:r>
          </a:p>
          <a:p>
            <a:r>
              <a:rPr lang="fr-FR" dirty="0" smtClean="0"/>
              <a:t>Expliquer le déroulement du programme.</a:t>
            </a:r>
          </a:p>
          <a:p>
            <a:r>
              <a:rPr lang="fr-FR" dirty="0" smtClean="0"/>
              <a:t>Tester le programme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21254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Pilotage d’un moteur en boucle ouverte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47600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à réaliser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 l’aide du travail réalisé trouver une solution permettant de faire en sorte que la vitesse du moteur soit fonction de l’angle </a:t>
            </a:r>
            <a:r>
              <a:rPr lang="fr-FR" smtClean="0"/>
              <a:t>du potentiomètre.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93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carte </a:t>
            </a:r>
            <a:r>
              <a:rPr lang="fr-FR" dirty="0" err="1" smtClean="0"/>
              <a:t>arduino</a:t>
            </a:r>
            <a:r>
              <a:rPr lang="fr-FR" dirty="0" smtClean="0"/>
              <a:t> pour quoi faire 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7467600" cy="1080120"/>
          </a:xfrm>
        </p:spPr>
        <p:txBody>
          <a:bodyPr/>
          <a:lstStyle/>
          <a:p>
            <a:r>
              <a:rPr lang="fr-FR" dirty="0" smtClean="0"/>
              <a:t>… pour réaliser des (mini ?) projets </a:t>
            </a:r>
            <a:endParaRPr lang="fr-FR" dirty="0"/>
          </a:p>
        </p:txBody>
      </p:sp>
      <p:pic>
        <p:nvPicPr>
          <p:cNvPr id="2052" name="Picture 4" descr="Laser Har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2159396" cy="161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410916" y="1556792"/>
            <a:ext cx="40078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Harpe laser</a:t>
            </a:r>
          </a:p>
          <a:p>
            <a:r>
              <a:rPr lang="fr-FR" sz="1600" dirty="0" smtClean="0"/>
              <a:t>http</a:t>
            </a:r>
            <a:r>
              <a:rPr lang="fr-FR" sz="1600" dirty="0"/>
              <a:t>://makezine.com/projects/laser-harp/</a:t>
            </a:r>
          </a:p>
        </p:txBody>
      </p:sp>
      <p:pic>
        <p:nvPicPr>
          <p:cNvPr id="2054" name="Picture 6" descr="makeit line follow bot3 Ready, Set, Joust! Win a Robotics Starter Kit from Make: and RadioSha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916" y="316358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024555" y="3176339"/>
            <a:ext cx="46861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Joute  robotique</a:t>
            </a:r>
            <a:endParaRPr lang="fr-FR" sz="1600" dirty="0"/>
          </a:p>
          <a:p>
            <a:r>
              <a:rPr lang="fr-FR" sz="1600" dirty="0" smtClean="0"/>
              <a:t>http</a:t>
            </a:r>
            <a:r>
              <a:rPr lang="fr-FR" sz="1600" dirty="0"/>
              <a:t>://makezine.com/video/ready-set-joust/</a:t>
            </a:r>
          </a:p>
        </p:txBody>
      </p:sp>
      <p:sp>
        <p:nvSpPr>
          <p:cNvPr id="8" name="Rectangle 7"/>
          <p:cNvSpPr/>
          <p:nvPr/>
        </p:nvSpPr>
        <p:spPr>
          <a:xfrm>
            <a:off x="6462877" y="4815301"/>
            <a:ext cx="26811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Réveil</a:t>
            </a:r>
          </a:p>
          <a:p>
            <a:r>
              <a:rPr lang="fr-FR" sz="1600" dirty="0" smtClean="0"/>
              <a:t>http</a:t>
            </a:r>
            <a:r>
              <a:rPr lang="fr-FR" sz="1600" dirty="0"/>
              <a:t>://makezine.com/video/never-forget-to-set-an-alarm-because-this-alarm-clock-sets-itself/</a:t>
            </a:r>
          </a:p>
        </p:txBody>
      </p:sp>
      <p:pic>
        <p:nvPicPr>
          <p:cNvPr id="2056" name="Picture 8" descr="1H1A58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916" y="4820562"/>
            <a:ext cx="243196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04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carte </a:t>
            </a:r>
            <a:r>
              <a:rPr lang="fr-FR" dirty="0" err="1" smtClean="0"/>
              <a:t>Arduino</a:t>
            </a:r>
            <a:r>
              <a:rPr lang="fr-FR" dirty="0" smtClean="0"/>
              <a:t> UNO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4330824" cy="5277200"/>
          </a:xfrm>
        </p:spPr>
        <p:txBody>
          <a:bodyPr>
            <a:normAutofit fontScale="70000" lnSpcReduction="20000"/>
          </a:bodyPr>
          <a:lstStyle/>
          <a:p>
            <a:endParaRPr lang="fr-FR" dirty="0"/>
          </a:p>
          <a:p>
            <a:r>
              <a:rPr lang="fr-FR" dirty="0" err="1" smtClean="0"/>
              <a:t>Microcontroller</a:t>
            </a:r>
            <a:r>
              <a:rPr lang="fr-FR" dirty="0" smtClean="0"/>
              <a:t> : ATmega328</a:t>
            </a:r>
            <a:endParaRPr lang="fr-FR" dirty="0"/>
          </a:p>
          <a:p>
            <a:r>
              <a:rPr lang="fr-FR" dirty="0"/>
              <a:t>Operating </a:t>
            </a:r>
            <a:r>
              <a:rPr lang="fr-FR" dirty="0" smtClean="0"/>
              <a:t>Voltage : 5V</a:t>
            </a:r>
            <a:endParaRPr lang="fr-FR" dirty="0"/>
          </a:p>
          <a:p>
            <a:r>
              <a:rPr lang="fr-FR" dirty="0"/>
              <a:t>Input Voltage (</a:t>
            </a:r>
            <a:r>
              <a:rPr lang="fr-FR" dirty="0" err="1"/>
              <a:t>recommended</a:t>
            </a:r>
            <a:r>
              <a:rPr lang="fr-FR" dirty="0" smtClean="0"/>
              <a:t>)</a:t>
            </a:r>
            <a:r>
              <a:rPr lang="fr-FR" dirty="0"/>
              <a:t> : </a:t>
            </a:r>
            <a:r>
              <a:rPr lang="fr-FR" dirty="0" smtClean="0"/>
              <a:t>7-12V</a:t>
            </a:r>
            <a:endParaRPr lang="fr-FR" dirty="0"/>
          </a:p>
          <a:p>
            <a:r>
              <a:rPr lang="fr-FR" dirty="0"/>
              <a:t>Input Voltage (</a:t>
            </a:r>
            <a:r>
              <a:rPr lang="fr-FR" dirty="0" err="1"/>
              <a:t>limits</a:t>
            </a:r>
            <a:r>
              <a:rPr lang="fr-FR" dirty="0" smtClean="0"/>
              <a:t>)</a:t>
            </a:r>
            <a:r>
              <a:rPr lang="fr-FR" dirty="0"/>
              <a:t> : </a:t>
            </a:r>
            <a:r>
              <a:rPr lang="fr-FR" dirty="0" smtClean="0"/>
              <a:t>6-20V</a:t>
            </a:r>
            <a:endParaRPr lang="fr-FR" dirty="0"/>
          </a:p>
          <a:p>
            <a:r>
              <a:rPr lang="fr-FR" dirty="0"/>
              <a:t>Digital I/O </a:t>
            </a:r>
            <a:r>
              <a:rPr lang="fr-FR" dirty="0" smtClean="0"/>
              <a:t>Pins</a:t>
            </a:r>
            <a:r>
              <a:rPr lang="fr-FR" dirty="0"/>
              <a:t> : </a:t>
            </a:r>
            <a:r>
              <a:rPr lang="fr-FR" dirty="0" smtClean="0"/>
              <a:t>14 </a:t>
            </a:r>
            <a:r>
              <a:rPr lang="fr-FR" dirty="0"/>
              <a:t>(of </a:t>
            </a:r>
            <a:r>
              <a:rPr lang="fr-FR" dirty="0" err="1"/>
              <a:t>which</a:t>
            </a:r>
            <a:r>
              <a:rPr lang="fr-FR" dirty="0"/>
              <a:t> 6 </a:t>
            </a:r>
            <a:r>
              <a:rPr lang="fr-FR" dirty="0" err="1"/>
              <a:t>provide</a:t>
            </a:r>
            <a:r>
              <a:rPr lang="fr-FR" dirty="0"/>
              <a:t> PWM output)</a:t>
            </a:r>
          </a:p>
          <a:p>
            <a:r>
              <a:rPr lang="fr-FR" dirty="0" err="1"/>
              <a:t>Analog</a:t>
            </a:r>
            <a:r>
              <a:rPr lang="fr-FR" dirty="0"/>
              <a:t> Input </a:t>
            </a:r>
            <a:r>
              <a:rPr lang="fr-FR" dirty="0" smtClean="0"/>
              <a:t>Pins</a:t>
            </a:r>
            <a:r>
              <a:rPr lang="fr-FR" dirty="0"/>
              <a:t> : </a:t>
            </a:r>
            <a:r>
              <a:rPr lang="fr-FR" dirty="0" smtClean="0"/>
              <a:t>6</a:t>
            </a:r>
            <a:endParaRPr lang="fr-FR" dirty="0"/>
          </a:p>
          <a:p>
            <a:r>
              <a:rPr lang="fr-FR" dirty="0"/>
              <a:t>DC </a:t>
            </a:r>
            <a:r>
              <a:rPr lang="fr-FR" dirty="0" err="1"/>
              <a:t>Current</a:t>
            </a:r>
            <a:r>
              <a:rPr lang="fr-FR" dirty="0"/>
              <a:t> per I/O </a:t>
            </a:r>
            <a:r>
              <a:rPr lang="fr-FR" dirty="0" smtClean="0"/>
              <a:t>Pin</a:t>
            </a:r>
            <a:r>
              <a:rPr lang="fr-FR" dirty="0"/>
              <a:t> : </a:t>
            </a:r>
            <a:r>
              <a:rPr lang="fr-FR" dirty="0" smtClean="0"/>
              <a:t>40 </a:t>
            </a:r>
            <a:r>
              <a:rPr lang="fr-FR" dirty="0"/>
              <a:t>mA</a:t>
            </a:r>
          </a:p>
          <a:p>
            <a:r>
              <a:rPr lang="fr-FR" dirty="0"/>
              <a:t>DC </a:t>
            </a:r>
            <a:r>
              <a:rPr lang="fr-FR" dirty="0" err="1"/>
              <a:t>Current</a:t>
            </a:r>
            <a:r>
              <a:rPr lang="fr-FR" dirty="0"/>
              <a:t> for 3.3V </a:t>
            </a:r>
            <a:r>
              <a:rPr lang="fr-FR" dirty="0" smtClean="0"/>
              <a:t>Pin</a:t>
            </a:r>
            <a:r>
              <a:rPr lang="fr-FR" dirty="0"/>
              <a:t> : </a:t>
            </a:r>
            <a:r>
              <a:rPr lang="fr-FR" dirty="0" smtClean="0"/>
              <a:t>50 </a:t>
            </a:r>
            <a:r>
              <a:rPr lang="fr-FR" dirty="0"/>
              <a:t>mA</a:t>
            </a:r>
          </a:p>
          <a:p>
            <a:r>
              <a:rPr lang="fr-FR" dirty="0"/>
              <a:t>Flash </a:t>
            </a:r>
            <a:r>
              <a:rPr lang="fr-FR" dirty="0" smtClean="0"/>
              <a:t>Memory</a:t>
            </a:r>
            <a:r>
              <a:rPr lang="fr-FR" dirty="0"/>
              <a:t> : </a:t>
            </a:r>
            <a:r>
              <a:rPr lang="fr-FR" dirty="0" smtClean="0"/>
              <a:t>32 </a:t>
            </a:r>
            <a:r>
              <a:rPr lang="fr-FR" dirty="0"/>
              <a:t>KB (ATmega328) of </a:t>
            </a:r>
            <a:r>
              <a:rPr lang="fr-FR" dirty="0" err="1"/>
              <a:t>which</a:t>
            </a:r>
            <a:r>
              <a:rPr lang="fr-FR" dirty="0"/>
              <a:t> 0.5 KB </a:t>
            </a:r>
            <a:r>
              <a:rPr lang="fr-FR" dirty="0" err="1"/>
              <a:t>used</a:t>
            </a:r>
            <a:r>
              <a:rPr lang="fr-FR" dirty="0"/>
              <a:t> by </a:t>
            </a:r>
            <a:r>
              <a:rPr lang="fr-FR" dirty="0" err="1"/>
              <a:t>bootloader</a:t>
            </a:r>
            <a:endParaRPr lang="fr-FR" dirty="0"/>
          </a:p>
          <a:p>
            <a:r>
              <a:rPr lang="fr-FR" dirty="0" smtClean="0"/>
              <a:t>SRAM</a:t>
            </a:r>
            <a:r>
              <a:rPr lang="fr-FR" dirty="0"/>
              <a:t> : </a:t>
            </a:r>
            <a:r>
              <a:rPr lang="fr-FR" dirty="0" smtClean="0"/>
              <a:t>2 </a:t>
            </a:r>
            <a:r>
              <a:rPr lang="fr-FR" dirty="0"/>
              <a:t>KB (ATmega328)</a:t>
            </a:r>
          </a:p>
          <a:p>
            <a:r>
              <a:rPr lang="fr-FR" dirty="0" smtClean="0"/>
              <a:t>EEPROM</a:t>
            </a:r>
            <a:r>
              <a:rPr lang="fr-FR" dirty="0"/>
              <a:t> : </a:t>
            </a:r>
            <a:r>
              <a:rPr lang="fr-FR" dirty="0" smtClean="0"/>
              <a:t>1 </a:t>
            </a:r>
            <a:r>
              <a:rPr lang="fr-FR" dirty="0"/>
              <a:t>KB (ATmega328)</a:t>
            </a:r>
          </a:p>
          <a:p>
            <a:r>
              <a:rPr lang="fr-FR" dirty="0" err="1"/>
              <a:t>Clock</a:t>
            </a:r>
            <a:r>
              <a:rPr lang="fr-FR" dirty="0"/>
              <a:t> </a:t>
            </a:r>
            <a:r>
              <a:rPr lang="fr-FR" dirty="0" smtClean="0"/>
              <a:t>Speed</a:t>
            </a:r>
            <a:r>
              <a:rPr lang="fr-FR" dirty="0"/>
              <a:t> : </a:t>
            </a:r>
            <a:r>
              <a:rPr lang="fr-FR" dirty="0" smtClean="0"/>
              <a:t>16 </a:t>
            </a:r>
            <a:r>
              <a:rPr lang="fr-FR" dirty="0"/>
              <a:t>MHz</a:t>
            </a:r>
          </a:p>
          <a:p>
            <a:r>
              <a:rPr lang="fr-FR" dirty="0" err="1" smtClean="0"/>
              <a:t>Length</a:t>
            </a:r>
            <a:r>
              <a:rPr lang="fr-FR" dirty="0"/>
              <a:t> : </a:t>
            </a:r>
            <a:r>
              <a:rPr lang="fr-FR" dirty="0" smtClean="0"/>
              <a:t>68.6 </a:t>
            </a:r>
            <a:r>
              <a:rPr lang="fr-FR" dirty="0"/>
              <a:t>mm</a:t>
            </a:r>
          </a:p>
          <a:p>
            <a:r>
              <a:rPr lang="fr-FR" dirty="0" err="1" smtClean="0"/>
              <a:t>Width</a:t>
            </a:r>
            <a:r>
              <a:rPr lang="fr-FR" dirty="0"/>
              <a:t> : </a:t>
            </a:r>
            <a:r>
              <a:rPr lang="fr-FR" dirty="0" smtClean="0"/>
              <a:t>53.4 </a:t>
            </a:r>
            <a:r>
              <a:rPr lang="fr-FR" dirty="0"/>
              <a:t>mm</a:t>
            </a:r>
          </a:p>
          <a:p>
            <a:r>
              <a:rPr lang="fr-FR" dirty="0" err="1" smtClean="0"/>
              <a:t>Weight</a:t>
            </a:r>
            <a:r>
              <a:rPr lang="fr-FR" dirty="0"/>
              <a:t> : </a:t>
            </a:r>
            <a:r>
              <a:rPr lang="fr-FR" dirty="0" smtClean="0"/>
              <a:t>25 </a:t>
            </a:r>
            <a:r>
              <a:rPr lang="fr-FR" dirty="0"/>
              <a:t>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422" y="978916"/>
            <a:ext cx="3312368" cy="2492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C:\Users\Xavier\Desktop\Untitled Sketch_b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422" y="3717032"/>
            <a:ext cx="3312368" cy="265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24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L’interface Logicielle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4248472" cy="508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96752"/>
            <a:ext cx="4249848" cy="508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23528" y="2276872"/>
            <a:ext cx="3960440" cy="27363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Éditeur de texte </a:t>
            </a:r>
          </a:p>
          <a:p>
            <a:pPr algn="ctr"/>
            <a:r>
              <a:rPr lang="fr-FR" sz="24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Zone de programmation</a:t>
            </a:r>
            <a:endParaRPr lang="fr-FR" sz="240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43726" y="4383894"/>
            <a:ext cx="28069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Vérification du programme</a:t>
            </a:r>
            <a:endParaRPr lang="fr-FR" sz="160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04048" y="4005064"/>
            <a:ext cx="3312368" cy="504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Envoi du programme vers la carte</a:t>
            </a:r>
            <a:endParaRPr lang="fr-FR" sz="160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68144" y="3717032"/>
            <a:ext cx="216024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Choix du type de carte</a:t>
            </a:r>
            <a:endParaRPr lang="fr-FR" sz="160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60985" y="3429000"/>
            <a:ext cx="331236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 smtClean="0">
                <a:solidFill>
                  <a:sysClr val="windowText" lastClr="000000"/>
                </a:solidFill>
                <a:latin typeface="Calibri" panose="020F0502020204030204" pitchFamily="34" charset="0"/>
              </a:rPr>
              <a:t>Choix du type de port</a:t>
            </a:r>
            <a:endParaRPr lang="fr-FR" sz="160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4804308" y="1916832"/>
            <a:ext cx="0" cy="271909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5004048" y="1916832"/>
            <a:ext cx="0" cy="2304256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6003178" y="2564904"/>
            <a:ext cx="0" cy="1304528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8172400" y="2758422"/>
            <a:ext cx="0" cy="78370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31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Première réalisation</a:t>
            </a:r>
            <a:br>
              <a:rPr lang="fr-FR" dirty="0" smtClean="0"/>
            </a:br>
            <a:r>
              <a:rPr lang="fr-FR" dirty="0" smtClean="0"/>
              <a:t>Clignotement d’une </a:t>
            </a:r>
            <a:r>
              <a:rPr lang="fr-FR" dirty="0" err="1" smtClean="0"/>
              <a:t>led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8734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Allumer et éteindre une </a:t>
            </a:r>
            <a:r>
              <a:rPr lang="fr-FR" dirty="0" err="1" smtClean="0"/>
              <a:t>Led</a:t>
            </a:r>
            <a:r>
              <a:rPr lang="fr-FR" dirty="0"/>
              <a:t> </a:t>
            </a:r>
            <a:r>
              <a:rPr lang="fr-FR" dirty="0" smtClean="0"/>
              <a:t>par périodes de 1 seconde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1440160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A la différence de Python, il faut déclarer les variables et leur type.</a:t>
            </a:r>
          </a:p>
          <a:p>
            <a:r>
              <a:rPr lang="fr-FR" dirty="0" smtClean="0"/>
              <a:t>Les lignes doivent se terminer par des 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désigne la déclaration d’une fonction</a:t>
            </a:r>
          </a:p>
          <a:p>
            <a:r>
              <a:rPr lang="fr-FR" dirty="0" smtClean="0"/>
              <a:t>Pour réaliser un commentaire il faut faire précéder le commentaire de //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670585"/>
              </p:ext>
            </p:extLst>
          </p:nvPr>
        </p:nvGraphicFramePr>
        <p:xfrm>
          <a:off x="251520" y="2708920"/>
          <a:ext cx="8280920" cy="3474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90813"/>
                <a:gridCol w="509010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led = 13;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Déclaration de la variable entière </a:t>
                      </a:r>
                      <a:r>
                        <a:rPr lang="fr-FR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et  affectation du nombre 13 à la variable </a:t>
                      </a:r>
                      <a:r>
                        <a:rPr lang="fr-FR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13 correspond à une sortie de la carte </a:t>
                      </a:r>
                      <a:r>
                        <a:rPr lang="fr-FR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Arduino</a:t>
                      </a:r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possédant une </a:t>
                      </a:r>
                      <a:r>
                        <a:rPr lang="fr-FR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.</a:t>
                      </a:r>
                      <a:endParaRPr lang="fr-FR" b="0" dirty="0">
                        <a:latin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setup() {                </a:t>
                      </a:r>
                    </a:p>
                    <a:p>
                      <a:r>
                        <a:rPr lang="en-US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pinMode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(led, OUTPUT);     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Setup : configuration</a:t>
                      </a:r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du matériel. Lancée après avoir appuyé sur Reset.</a:t>
                      </a:r>
                    </a:p>
                    <a:p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La broche </a:t>
                      </a:r>
                      <a:r>
                        <a:rPr lang="fr-FR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est déclarée comme une sortie</a:t>
                      </a:r>
                      <a:endParaRPr lang="fr-FR" b="0" dirty="0">
                        <a:latin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loop() {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digitalWrite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(led, HIGH); delay(1000); 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digitalWrite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(led, LOW); delay(1000);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fr-FR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La boucle </a:t>
                      </a:r>
                      <a:r>
                        <a:rPr lang="fr-FR" b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loop</a:t>
                      </a:r>
                      <a:r>
                        <a:rPr lang="fr-FR" b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est lancée</a:t>
                      </a:r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un nombre infini de fois.</a:t>
                      </a:r>
                    </a:p>
                    <a:p>
                      <a:endParaRPr lang="fr-FR" b="0" baseline="0" dirty="0" smtClean="0">
                        <a:latin typeface="Calibri" panose="020F0502020204030204" pitchFamily="34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Cette séquence permet d’allumer et d’éteindre la </a:t>
                      </a:r>
                      <a:r>
                        <a:rPr lang="fr-FR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toutes les secondes.</a:t>
                      </a:r>
                      <a:endParaRPr lang="fr-FR" b="0" dirty="0">
                        <a:latin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5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147248" cy="86409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Travail à réaliser – Clignotement d’une LED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 l’aide de l’image page 3 et de la carte situer la </a:t>
            </a:r>
            <a:r>
              <a:rPr lang="fr-FR" dirty="0" err="1" smtClean="0"/>
              <a:t>led</a:t>
            </a:r>
            <a:endParaRPr lang="fr-FR" dirty="0" smtClean="0"/>
          </a:p>
          <a:p>
            <a:r>
              <a:rPr lang="fr-FR" dirty="0" smtClean="0"/>
              <a:t>Saisir le code suivant sur le logiciel </a:t>
            </a:r>
            <a:r>
              <a:rPr lang="fr-FR" dirty="0" err="1" smtClean="0"/>
              <a:t>Arduino</a:t>
            </a:r>
            <a:endParaRPr lang="fr-FR" dirty="0" smtClean="0"/>
          </a:p>
          <a:p>
            <a:r>
              <a:rPr lang="fr-FR" dirty="0" smtClean="0"/>
              <a:t>Lancer la vérification</a:t>
            </a:r>
          </a:p>
          <a:p>
            <a:r>
              <a:rPr lang="fr-FR" dirty="0" smtClean="0"/>
              <a:t>Implanter le programme sur la carte</a:t>
            </a:r>
          </a:p>
          <a:p>
            <a:r>
              <a:rPr lang="fr-FR" dirty="0" smtClean="0"/>
              <a:t>Vérifier son bon fonctionnement</a:t>
            </a:r>
          </a:p>
          <a:p>
            <a:endParaRPr lang="fr-FR" dirty="0"/>
          </a:p>
          <a:p>
            <a:r>
              <a:rPr lang="fr-FR" dirty="0" smtClean="0"/>
              <a:t>Modifier le programme pour déterminer la fréquence correspondant à la persistance rétinienne.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07108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Travail à réaliser – Clignotement d’une LED</a:t>
            </a:r>
            <a:br>
              <a:rPr lang="fr-FR" sz="2400" dirty="0"/>
            </a:br>
            <a:r>
              <a:rPr lang="fr-FR" sz="2400" dirty="0"/>
              <a:t>Affichage sur la console série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923928" y="3192360"/>
            <a:ext cx="4680520" cy="5277200"/>
          </a:xfrm>
        </p:spPr>
        <p:txBody>
          <a:bodyPr/>
          <a:lstStyle/>
          <a:p>
            <a:r>
              <a:rPr lang="fr-FR" dirty="0" smtClean="0"/>
              <a:t>Modifier  le code précédent en utilisant le code ci-contre</a:t>
            </a:r>
          </a:p>
          <a:p>
            <a:endParaRPr lang="fr-FR" dirty="0"/>
          </a:p>
          <a:p>
            <a:r>
              <a:rPr lang="fr-FR" dirty="0" smtClean="0"/>
              <a:t>Pour afficher les messages :</a:t>
            </a:r>
          </a:p>
          <a:p>
            <a:pPr lvl="1"/>
            <a:r>
              <a:rPr lang="fr-FR" dirty="0" smtClean="0"/>
              <a:t>Menu Outils</a:t>
            </a:r>
          </a:p>
          <a:p>
            <a:pPr lvl="1"/>
            <a:r>
              <a:rPr lang="fr-FR" dirty="0" smtClean="0"/>
              <a:t>Moniteur série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269713" y="3192360"/>
            <a:ext cx="53285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led = 13;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 {               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(led, OUTPUT);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(57600);  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(led, HIGH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fontAlgn="t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delay(1000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(“JOUR \n");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(led, LOW); </a:t>
            </a:r>
          </a:p>
          <a:p>
            <a:pPr fontAlgn="t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delay(1000);</a:t>
            </a:r>
          </a:p>
          <a:p>
            <a:pPr fontAlgn="t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(“NUIT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57200" y="1052736"/>
            <a:ext cx="7467600" cy="20882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La console série permet d’afficher sur l’écran de l’ordinateur des informations à destination de l’utilisateur</a:t>
            </a:r>
          </a:p>
          <a:p>
            <a:r>
              <a:rPr lang="fr-FR" smtClean="0"/>
              <a:t>Modifier le programme précédent de la manière suivante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098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Acquérir les informations d’un potentiomètre rotatif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33035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1201</TotalTime>
  <Words>1208</Words>
  <Application>Microsoft Office PowerPoint</Application>
  <PresentationFormat>Affichage à l'écran (4:3)</PresentationFormat>
  <Paragraphs>212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Oriel</vt:lpstr>
      <vt:lpstr>Acquisition et Pilotage – Cartes Arduino et Motor Shield</vt:lpstr>
      <vt:lpstr>Une carte arduino pour quoi faire …</vt:lpstr>
      <vt:lpstr>La carte Arduino UNO</vt:lpstr>
      <vt:lpstr>L’interface Logicielle</vt:lpstr>
      <vt:lpstr>Première réalisation Clignotement d’une led</vt:lpstr>
      <vt:lpstr>Allumer et éteindre une Led par périodes de 1 seconde</vt:lpstr>
      <vt:lpstr>Travail à réaliser – Clignotement d’une LED</vt:lpstr>
      <vt:lpstr>Travail à réaliser – Clignotement d’une LED Affichage sur la console série</vt:lpstr>
      <vt:lpstr>Acquérir les informations d’un potentiomètre rotatif</vt:lpstr>
      <vt:lpstr>Spécifications du Potentiomètre</vt:lpstr>
      <vt:lpstr>Acquisition potentiomètre Matériel et câblage</vt:lpstr>
      <vt:lpstr>Travail à réaliser</vt:lpstr>
      <vt:lpstr>Pilotage d’un moteur</vt:lpstr>
      <vt:lpstr>Spécifications du moteur et de la carte Motor Shield</vt:lpstr>
      <vt:lpstr>Pilotage d’un moteur Câblage et Programme</vt:lpstr>
      <vt:lpstr>Pilotage d’un moteur Travail à réaliser</vt:lpstr>
      <vt:lpstr>Pilotage d’un moteur en boucle ouverte</vt:lpstr>
      <vt:lpstr>Travail à réaliser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139</cp:revision>
  <dcterms:created xsi:type="dcterms:W3CDTF">2014-07-08T14:08:53Z</dcterms:created>
  <dcterms:modified xsi:type="dcterms:W3CDTF">2015-01-27T10:27:14Z</dcterms:modified>
</cp:coreProperties>
</file>