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4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A7BB-1A3F-4A67-8555-C00500105A10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2D822-1182-4CBD-9BC8-96B049BFF04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E6FF7-9CB1-4061-B950-98AB253EA25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Réseau pneumatique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Filtre …</a:t>
            </a:r>
            <a:endParaRPr lang="fr-FR" sz="10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Distributeurs pneumatiques </a:t>
            </a: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Vérin rotatif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Ventouse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16200000" flipV="1">
            <a:off x="4464281" y="4678603"/>
            <a:ext cx="638446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4786314" y="5000636"/>
            <a:ext cx="1214446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260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vissée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446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Capsule dévissée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000264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Automate</a:t>
            </a: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0760" y="400050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Tapis roulant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1643050"/>
            <a:ext cx="6286545" cy="135732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780058" y="591392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780058" y="620195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00298" y="606345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00298" y="578645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>
            <a:stCxn id="110" idx="3"/>
            <a:endCxn id="65" idx="1"/>
          </p:cNvCxnSpPr>
          <p:nvPr/>
        </p:nvCxnSpPr>
        <p:spPr>
          <a:xfrm>
            <a:off x="2154348" y="250255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>
            <a:stCxn id="162" idx="3"/>
          </p:cNvCxnSpPr>
          <p:nvPr/>
        </p:nvCxnSpPr>
        <p:spPr>
          <a:xfrm flipV="1">
            <a:off x="1928794" y="5002224"/>
            <a:ext cx="4071966" cy="66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07181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429264"/>
            <a:ext cx="285752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643702" y="5643578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convoyés</a:t>
            </a:r>
            <a:endParaRPr lang="fr-FR" sz="1400" b="1" dirty="0"/>
          </a:p>
        </p:txBody>
      </p:sp>
      <p:cxnSp>
        <p:nvCxnSpPr>
          <p:cNvPr id="223" name="Connecteur droit avec flèche 222"/>
          <p:cNvCxnSpPr/>
          <p:nvPr/>
        </p:nvCxnSpPr>
        <p:spPr>
          <a:xfrm>
            <a:off x="357158" y="-714404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5" name="Connecteur droit avec flèche 224"/>
          <p:cNvCxnSpPr/>
          <p:nvPr/>
        </p:nvCxnSpPr>
        <p:spPr>
          <a:xfrm>
            <a:off x="428596" y="-642966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751521" y="3607595"/>
            <a:ext cx="7850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753571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87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convoyés</a:t>
            </a:r>
            <a:endParaRPr lang="fr-FR" sz="1400" b="1" dirty="0"/>
          </a:p>
        </p:txBody>
      </p: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7358114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Redresseur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Variateur</a:t>
            </a: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Machine asynchrone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0760" y="4357694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Plateau de transfert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28596" y="0"/>
            <a:ext cx="6286545" cy="3000372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58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Génératrices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tachymétriques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14612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Automate télémécanique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6357950" y="157161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6357950" y="2495810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7143768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143768" y="228599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</a:t>
            </a:r>
            <a:r>
              <a:rPr lang="fr-FR" sz="1200" b="1" i="1" dirty="0" smtClean="0">
                <a:solidFill>
                  <a:schemeClr val="tx2"/>
                </a:solidFill>
              </a:rPr>
              <a:t>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558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 de couple</a:t>
            </a:r>
          </a:p>
          <a:p>
            <a:pPr algn="ctr">
              <a:defRPr/>
            </a:pPr>
            <a:r>
              <a:rPr lang="fr-FR" sz="1000" kern="0" dirty="0" smtClean="0">
                <a:solidFill>
                  <a:prstClr val="black"/>
                </a:solidFill>
              </a:rPr>
              <a:t>Jauges d’</a:t>
            </a:r>
            <a:r>
              <a:rPr lang="fr-FR" sz="1000" kern="0" dirty="0" err="1" smtClean="0">
                <a:solidFill>
                  <a:prstClr val="black"/>
                </a:solidFill>
              </a:rPr>
              <a:t>extensométrie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 de course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2143108" y="2571744"/>
            <a:ext cx="56026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/>
          <p:nvPr/>
        </p:nvCxnSpPr>
        <p:spPr>
          <a:xfrm>
            <a:off x="2154348" y="57148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54348" y="1214422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rot="5400000" flipH="1" flipV="1">
            <a:off x="2178827" y="2107397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29190" y="221005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Pupitres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2714612" y="1571612"/>
            <a:ext cx="2214578" cy="224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Réducteur roue et vis sans fin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7474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Maneton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/>
          <p:nvPr/>
        </p:nvCxnSpPr>
        <p:spPr>
          <a:xfrm>
            <a:off x="191755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9" name="Connecteur droit 188"/>
          <p:cNvCxnSpPr/>
          <p:nvPr/>
        </p:nvCxnSpPr>
        <p:spPr>
          <a:xfrm>
            <a:off x="5072066" y="5000636"/>
            <a:ext cx="928694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-285784" y="4071942"/>
            <a:ext cx="785818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429388" y="3429000"/>
            <a:ext cx="285752" cy="928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 vers le bas 206"/>
          <p:cNvSpPr/>
          <p:nvPr/>
        </p:nvSpPr>
        <p:spPr>
          <a:xfrm>
            <a:off x="6429388" y="578645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715140" y="621508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capsulés</a:t>
            </a:r>
            <a:endParaRPr lang="fr-FR" sz="1400" b="1" dirty="0"/>
          </a:p>
        </p:txBody>
      </p:sp>
      <p:cxnSp>
        <p:nvCxnSpPr>
          <p:cNvPr id="241" name="Connecteur droit avec flèche 240"/>
          <p:cNvCxnSpPr/>
          <p:nvPr/>
        </p:nvCxnSpPr>
        <p:spPr>
          <a:xfrm rot="5400000" flipH="1" flipV="1">
            <a:off x="5567748" y="3790574"/>
            <a:ext cx="115177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78647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393935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28601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858214" y="3429000"/>
            <a:ext cx="4144198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1028342" y="3171428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2642380" y="3286124"/>
            <a:ext cx="1000926" cy="79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6" name="Rectangle 205"/>
          <p:cNvSpPr/>
          <p:nvPr/>
        </p:nvSpPr>
        <p:spPr>
          <a:xfrm>
            <a:off x="6715140" y="3214686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Bocaux non capsulés</a:t>
            </a:r>
            <a:endParaRPr lang="fr-FR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407193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Croix De Malte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3714744" y="50006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3" name="Connecteur droit avec flèche 72"/>
          <p:cNvCxnSpPr>
            <a:stCxn id="65" idx="3"/>
            <a:endCxn id="140" idx="1"/>
          </p:cNvCxnSpPr>
          <p:nvPr/>
        </p:nvCxnSpPr>
        <p:spPr>
          <a:xfrm flipV="1">
            <a:off x="4154612" y="2498058"/>
            <a:ext cx="774578" cy="449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rot="5400000" flipH="1" flipV="1">
            <a:off x="2429653" y="5428471"/>
            <a:ext cx="285752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rot="10800000">
            <a:off x="142844" y="5572140"/>
            <a:ext cx="242889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rot="5400000" flipH="1" flipV="1">
            <a:off x="-2072925" y="3357959"/>
            <a:ext cx="443074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3" name="Connecteur droit avec flèche 92"/>
          <p:cNvCxnSpPr/>
          <p:nvPr/>
        </p:nvCxnSpPr>
        <p:spPr>
          <a:xfrm rot="5400000" flipH="1" flipV="1">
            <a:off x="4037008" y="5464190"/>
            <a:ext cx="357190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 rot="5400000" flipH="1" flipV="1">
            <a:off x="4072727" y="5499909"/>
            <a:ext cx="428628" cy="158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rot="10800000">
            <a:off x="71406" y="5643578"/>
            <a:ext cx="41434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rot="5400000" flipH="1" flipV="1">
            <a:off x="-2394396" y="3179364"/>
            <a:ext cx="4930810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 rot="10800000">
            <a:off x="0" y="5715016"/>
            <a:ext cx="42862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2" name="Connecteur droit avec flèche 111"/>
          <p:cNvCxnSpPr/>
          <p:nvPr/>
        </p:nvCxnSpPr>
        <p:spPr>
          <a:xfrm rot="5400000" flipH="1" flipV="1">
            <a:off x="-2572959" y="3143645"/>
            <a:ext cx="5145124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>
            <a:off x="225522" y="1357298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142844" y="1142984"/>
            <a:ext cx="58274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2" name="Connecteur droit avec flèche 121"/>
          <p:cNvCxnSpPr/>
          <p:nvPr/>
        </p:nvCxnSpPr>
        <p:spPr>
          <a:xfrm>
            <a:off x="71406" y="714356"/>
            <a:ext cx="65418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3" name="Connecteur droit avec flèche 122"/>
          <p:cNvCxnSpPr/>
          <p:nvPr/>
        </p:nvCxnSpPr>
        <p:spPr>
          <a:xfrm>
            <a:off x="11240" y="571480"/>
            <a:ext cx="71434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4929190" y="128586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Boitier </a:t>
            </a: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NI </a:t>
            </a: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6009</a:t>
            </a:r>
            <a:endParaRPr lang="fr-FR" sz="11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Détecteurs inductif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 rot="5400000" flipH="1" flipV="1">
            <a:off x="-1499436" y="3643314"/>
            <a:ext cx="357110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2" name="Connecteur droit avec flèche 101"/>
          <p:cNvCxnSpPr/>
          <p:nvPr/>
        </p:nvCxnSpPr>
        <p:spPr>
          <a:xfrm>
            <a:off x="285720" y="1857364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 rot="10800000">
            <a:off x="285720" y="5429264"/>
            <a:ext cx="214314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4" name="Connecteur droit avec flèche 123"/>
          <p:cNvCxnSpPr/>
          <p:nvPr/>
        </p:nvCxnSpPr>
        <p:spPr>
          <a:xfrm rot="5400000" flipH="1" flipV="1">
            <a:off x="2358217" y="5357033"/>
            <a:ext cx="142876" cy="1587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7" name="Connecteur droit avec flèche 126"/>
          <p:cNvCxnSpPr/>
          <p:nvPr/>
        </p:nvCxnSpPr>
        <p:spPr>
          <a:xfrm>
            <a:off x="2428860" y="235743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2143108" y="1857364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 rot="5400000" flipH="1" flipV="1">
            <a:off x="2108183" y="89215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6" name="Connecteur droit avec flèche 135"/>
          <p:cNvCxnSpPr/>
          <p:nvPr/>
        </p:nvCxnSpPr>
        <p:spPr>
          <a:xfrm>
            <a:off x="2428860" y="928670"/>
            <a:ext cx="28575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7" name="Connecteur droit avec flèche 136"/>
          <p:cNvCxnSpPr/>
          <p:nvPr/>
        </p:nvCxnSpPr>
        <p:spPr>
          <a:xfrm rot="5400000" flipH="1" flipV="1">
            <a:off x="2393935" y="1249347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42" name="Rectangle 41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51" name="Connecteur droit 50"/>
            <p:cNvCxnSpPr>
              <a:endCxn id="42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Connecteur droit 51"/>
            <p:cNvCxnSpPr>
              <a:endCxn id="57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3" name="Connecteur droit 52"/>
            <p:cNvCxnSpPr>
              <a:endCxn id="50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56" name="Connecteur droit 55"/>
            <p:cNvCxnSpPr>
              <a:endCxn id="55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59" name="Connecteur droit 58"/>
            <p:cNvCxnSpPr>
              <a:endCxn id="5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1" name="Groupe 60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" name="Rectangle à coins arrondis 61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63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67" name="Connecteur droit avec flèche 66"/>
              <p:cNvCxnSpPr>
                <a:stCxn id="64" idx="3"/>
                <a:endCxn id="69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8" name="Connecteur droit avec flèche 67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70" name="Connecteur droit avec flèche 69"/>
              <p:cNvCxnSpPr>
                <a:stCxn id="69" idx="3"/>
                <a:endCxn id="65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Connecteur droit avec flèche 71"/>
              <p:cNvCxnSpPr>
                <a:endCxn id="66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avec flèche 73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75"/>
              <p:cNvCxnSpPr>
                <a:stCxn id="66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77" name="ZoneTexte 76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80" name="Connecteur droit avec flèche 79"/>
          <p:cNvCxnSpPr>
            <a:stCxn id="79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80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82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ZoneTexte 87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8" name="ZoneTexte 97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        Chaîne d’énergie		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0032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72660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5072074"/>
            <a:ext cx="642942" cy="1189443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7286644" y="5000636"/>
            <a:ext cx="135729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 l="50002" t="13620"/>
          <a:stretch>
            <a:fillRect/>
          </a:stretch>
        </p:blipFill>
        <p:spPr bwMode="auto">
          <a:xfrm>
            <a:off x="7643834" y="5286388"/>
            <a:ext cx="785786" cy="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3000364" y="5000636"/>
            <a:ext cx="142876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358</Words>
  <Application>Microsoft Office PowerPoint</Application>
  <PresentationFormat>Affichage à l'écran (4:3)</PresentationFormat>
  <Paragraphs>165</Paragraphs>
  <Slides>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42</cp:revision>
  <dcterms:created xsi:type="dcterms:W3CDTF">2014-01-29T23:34:32Z</dcterms:created>
  <dcterms:modified xsi:type="dcterms:W3CDTF">2014-09-30T13:20:11Z</dcterms:modified>
</cp:coreProperties>
</file>