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19351-236F-44EC-95F0-B53CFFBC0C4C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E6FF7-9CB1-4061-B950-98AB253EA25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8643998" cy="2571768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Transformateur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Hacheur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Moteur à courant continu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43834" y="4286256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MORS DE TIRAGE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500034" y="-500089"/>
            <a:ext cx="6286545" cy="3571900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14348" y="-35721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86050" y="92867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Carte de commande et microcontrôleur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rot="10800000">
            <a:off x="4214810" y="1357298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>
            <a:off x="6357950" y="92867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>
            <a:off x="6357950" y="1571612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7" name="ZoneTexte 76"/>
          <p:cNvSpPr txBox="1"/>
          <p:nvPr/>
        </p:nvSpPr>
        <p:spPr>
          <a:xfrm>
            <a:off x="7072330" y="714356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7072330" y="135729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857356" y="6431493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857356" y="6719525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77596" y="6581025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77596" y="6304026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14348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début de course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92867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d’effort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</a:rPr>
              <a:t>Jauges d’</a:t>
            </a:r>
            <a:r>
              <a:rPr lang="fr-FR" sz="1000" kern="0" dirty="0" err="1" smtClean="0">
                <a:solidFill>
                  <a:prstClr val="black"/>
                </a:solidFill>
              </a:rPr>
              <a:t>extensométrie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du chariot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14348" y="1571612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d’effort</a:t>
            </a:r>
          </a:p>
          <a:p>
            <a:pPr lvl="0" algn="ctr">
              <a:defRPr/>
            </a:pPr>
            <a:r>
              <a:rPr lang="fr-FR" sz="1000" kern="0" dirty="0" smtClean="0">
                <a:solidFill>
                  <a:prstClr val="black"/>
                </a:solidFill>
              </a:rPr>
              <a:t>Potentiomètre</a:t>
            </a:r>
            <a:endParaRPr kumimoji="0" lang="fr-FR" sz="10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>
            <a:stCxn id="110" idx="3"/>
            <a:endCxn id="65" idx="1"/>
          </p:cNvCxnSpPr>
          <p:nvPr/>
        </p:nvCxnSpPr>
        <p:spPr>
          <a:xfrm>
            <a:off x="2154348" y="1216670"/>
            <a:ext cx="63170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6" name="Connecteur droit avec flèche 125"/>
          <p:cNvCxnSpPr/>
          <p:nvPr/>
        </p:nvCxnSpPr>
        <p:spPr>
          <a:xfrm flipV="1">
            <a:off x="2143108" y="571480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7" name="Connecteur droit avec flèche 126"/>
          <p:cNvCxnSpPr/>
          <p:nvPr/>
        </p:nvCxnSpPr>
        <p:spPr>
          <a:xfrm flipV="1">
            <a:off x="2143108" y="-71462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8" name="Connecteur droit avec flèche 127"/>
          <p:cNvCxnSpPr/>
          <p:nvPr/>
        </p:nvCxnSpPr>
        <p:spPr>
          <a:xfrm flipV="1">
            <a:off x="2143108" y="1857364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9" name="Connecteur droit avec flèche 128"/>
          <p:cNvCxnSpPr/>
          <p:nvPr/>
        </p:nvCxnSpPr>
        <p:spPr>
          <a:xfrm flipV="1">
            <a:off x="2143108" y="2500306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0" name="Connecteur droit avec flèche 129"/>
          <p:cNvCxnSpPr/>
          <p:nvPr/>
        </p:nvCxnSpPr>
        <p:spPr>
          <a:xfrm rot="16200000" flipV="1">
            <a:off x="1183654" y="1210038"/>
            <a:ext cx="2580536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7" name="Connecteur droit avec flèche 136"/>
          <p:cNvCxnSpPr/>
          <p:nvPr/>
        </p:nvCxnSpPr>
        <p:spPr>
          <a:xfrm rot="5400000" flipH="1" flipV="1">
            <a:off x="4465637" y="1464455"/>
            <a:ext cx="213520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39" name="Rectangle 138"/>
          <p:cNvSpPr/>
          <p:nvPr/>
        </p:nvSpPr>
        <p:spPr>
          <a:xfrm>
            <a:off x="4929190" y="64291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  <a:p>
            <a:pPr algn="ctr">
              <a:defRPr/>
            </a:pPr>
            <a:r>
              <a:rPr lang="fr-FR" sz="900" kern="0" dirty="0" smtClean="0">
                <a:solidFill>
                  <a:prstClr val="black"/>
                </a:solidFill>
                <a:latin typeface="Calibri"/>
              </a:rPr>
              <a:t>Boitier de communication avec le PC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929190" y="128586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</a:t>
            </a:r>
          </a:p>
        </p:txBody>
      </p:sp>
      <p:cxnSp>
        <p:nvCxnSpPr>
          <p:cNvPr id="149" name="Connecteur droit avec flèche 148"/>
          <p:cNvCxnSpPr/>
          <p:nvPr/>
        </p:nvCxnSpPr>
        <p:spPr>
          <a:xfrm rot="10800000" flipH="1">
            <a:off x="4572000" y="1571612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0" name="Connecteur droit avec flèche 149"/>
          <p:cNvCxnSpPr/>
          <p:nvPr/>
        </p:nvCxnSpPr>
        <p:spPr>
          <a:xfrm rot="10800000" flipH="1">
            <a:off x="4572000" y="928670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1" name="Connecteur droit avec flèche 150"/>
          <p:cNvCxnSpPr/>
          <p:nvPr/>
        </p:nvCxnSpPr>
        <p:spPr>
          <a:xfrm rot="5400000" flipH="1" flipV="1">
            <a:off x="4500959" y="999711"/>
            <a:ext cx="14287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2" name="Connecteur droit avec flèche 151"/>
          <p:cNvCxnSpPr/>
          <p:nvPr/>
        </p:nvCxnSpPr>
        <p:spPr>
          <a:xfrm rot="10800000">
            <a:off x="4214810" y="1071546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Réducteur roue et vis sans fin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27474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Réducteur pignon chaîne</a:t>
            </a: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2" name="Connecteur droit 171"/>
          <p:cNvCxnSpPr/>
          <p:nvPr/>
        </p:nvCxnSpPr>
        <p:spPr>
          <a:xfrm>
            <a:off x="191755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3" name="Connecteur droit 172"/>
          <p:cNvCxnSpPr/>
          <p:nvPr/>
        </p:nvCxnSpPr>
        <p:spPr>
          <a:xfrm>
            <a:off x="727540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4" name="Rectangle 173"/>
          <p:cNvSpPr/>
          <p:nvPr/>
        </p:nvSpPr>
        <p:spPr>
          <a:xfrm>
            <a:off x="40606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Chaîne  - poussoir - ressort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84664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Chariot</a:t>
            </a:r>
          </a:p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370350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0" name="Connecteur droit 189"/>
          <p:cNvCxnSpPr/>
          <p:nvPr/>
        </p:nvCxnSpPr>
        <p:spPr>
          <a:xfrm>
            <a:off x="548945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142844" y="4071942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8001024" y="3500438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Rectangle 205"/>
          <p:cNvSpPr/>
          <p:nvPr/>
        </p:nvSpPr>
        <p:spPr>
          <a:xfrm>
            <a:off x="7358082" y="3143248"/>
            <a:ext cx="1524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non tendue</a:t>
            </a:r>
            <a:endParaRPr lang="fr-FR" sz="1400" b="1" dirty="0"/>
          </a:p>
        </p:txBody>
      </p:sp>
      <p:sp>
        <p:nvSpPr>
          <p:cNvPr id="207" name="Flèche vers le bas 206"/>
          <p:cNvSpPr/>
          <p:nvPr/>
        </p:nvSpPr>
        <p:spPr>
          <a:xfrm>
            <a:off x="8001024" y="5715016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7572396" y="6550223"/>
            <a:ext cx="1196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tendue</a:t>
            </a:r>
            <a:endParaRPr lang="fr-FR" sz="1400" b="1" dirty="0"/>
          </a:p>
        </p:txBody>
      </p:sp>
      <p:cxnSp>
        <p:nvCxnSpPr>
          <p:cNvPr id="214" name="Connecteur droit 213"/>
          <p:cNvCxnSpPr/>
          <p:nvPr/>
        </p:nvCxnSpPr>
        <p:spPr>
          <a:xfrm rot="5400000">
            <a:off x="-32" y="3929066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7" name="Connecteur droit avec flèche 216"/>
          <p:cNvCxnSpPr/>
          <p:nvPr/>
        </p:nvCxnSpPr>
        <p:spPr>
          <a:xfrm rot="5400000" flipH="1" flipV="1">
            <a:off x="4210426" y="2004624"/>
            <a:ext cx="543805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0" name="Connecteur droit avec flèche 219"/>
          <p:cNvCxnSpPr/>
          <p:nvPr/>
        </p:nvCxnSpPr>
        <p:spPr>
          <a:xfrm rot="5400000" flipH="1" flipV="1">
            <a:off x="4174707" y="2040343"/>
            <a:ext cx="536661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3" name="Connecteur droit avec flèche 222"/>
          <p:cNvCxnSpPr/>
          <p:nvPr/>
        </p:nvCxnSpPr>
        <p:spPr>
          <a:xfrm>
            <a:off x="357158" y="-714404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avec flèche 224"/>
          <p:cNvCxnSpPr/>
          <p:nvPr/>
        </p:nvCxnSpPr>
        <p:spPr>
          <a:xfrm>
            <a:off x="428596" y="-642966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8" name="Connecteur droit avec flèche 227"/>
          <p:cNvCxnSpPr/>
          <p:nvPr/>
        </p:nvCxnSpPr>
        <p:spPr>
          <a:xfrm rot="5400000" flipH="1" flipV="1">
            <a:off x="215076" y="-429446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30" name="Connecteur droit avec flèche 229"/>
          <p:cNvCxnSpPr/>
          <p:nvPr/>
        </p:nvCxnSpPr>
        <p:spPr>
          <a:xfrm>
            <a:off x="428596" y="-214338"/>
            <a:ext cx="28575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36" name="Connecteur droit avec flèche 235"/>
          <p:cNvCxnSpPr/>
          <p:nvPr/>
        </p:nvCxnSpPr>
        <p:spPr>
          <a:xfrm rot="5400000" flipH="1" flipV="1">
            <a:off x="-284990" y="-72256"/>
            <a:ext cx="128588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37" name="Connecteur droit avec flèche 236"/>
          <p:cNvCxnSpPr/>
          <p:nvPr/>
        </p:nvCxnSpPr>
        <p:spPr>
          <a:xfrm>
            <a:off x="357158" y="571480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1" name="Connecteur droit avec flèche 240"/>
          <p:cNvCxnSpPr/>
          <p:nvPr/>
        </p:nvCxnSpPr>
        <p:spPr>
          <a:xfrm rot="5400000" flipH="1" flipV="1">
            <a:off x="4996244" y="3862012"/>
            <a:ext cx="129465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4" name="Connecteur droit avec flèche 243"/>
          <p:cNvCxnSpPr/>
          <p:nvPr/>
        </p:nvCxnSpPr>
        <p:spPr>
          <a:xfrm rot="5400000" flipH="1" flipV="1">
            <a:off x="5250661" y="4607728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7" name="Connecteur droit avec flèche 246"/>
          <p:cNvCxnSpPr/>
          <p:nvPr/>
        </p:nvCxnSpPr>
        <p:spPr>
          <a:xfrm rot="10800000">
            <a:off x="5357822" y="4500570"/>
            <a:ext cx="285749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28641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3" name="Connecteur droit avec flèche 252"/>
          <p:cNvCxnSpPr/>
          <p:nvPr/>
        </p:nvCxnSpPr>
        <p:spPr>
          <a:xfrm rot="5400000" flipH="1" flipV="1">
            <a:off x="2965438" y="5392751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4" name="Connecteur droit avec flèche 253"/>
          <p:cNvCxnSpPr/>
          <p:nvPr/>
        </p:nvCxnSpPr>
        <p:spPr>
          <a:xfrm rot="10800000">
            <a:off x="214282" y="5500702"/>
            <a:ext cx="285751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6" name="Connecteur droit avec flèche 255"/>
          <p:cNvCxnSpPr/>
          <p:nvPr/>
        </p:nvCxnSpPr>
        <p:spPr>
          <a:xfrm rot="10800000">
            <a:off x="71406" y="6286520"/>
            <a:ext cx="77153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7" name="Connecteur droit avec flèche 256"/>
          <p:cNvCxnSpPr/>
          <p:nvPr/>
        </p:nvCxnSpPr>
        <p:spPr>
          <a:xfrm rot="5400000" flipH="1" flipV="1">
            <a:off x="7501752" y="5999974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1" name="Connecteur droit avec flèche 260"/>
          <p:cNvCxnSpPr/>
          <p:nvPr/>
        </p:nvCxnSpPr>
        <p:spPr>
          <a:xfrm rot="5400000" flipH="1" flipV="1">
            <a:off x="-1608181" y="3679033"/>
            <a:ext cx="364413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4" name="Connecteur droit avec flèche 263"/>
          <p:cNvCxnSpPr/>
          <p:nvPr/>
        </p:nvCxnSpPr>
        <p:spPr>
          <a:xfrm rot="5400000" flipH="1" flipV="1">
            <a:off x="-2464643" y="3750471"/>
            <a:ext cx="507209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74" name="Connecteur droit avec flèche 273"/>
          <p:cNvCxnSpPr/>
          <p:nvPr/>
        </p:nvCxnSpPr>
        <p:spPr>
          <a:xfrm>
            <a:off x="71406" y="1214422"/>
            <a:ext cx="64294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7" name="Connecteur droit avec flèche 276"/>
          <p:cNvCxnSpPr/>
          <p:nvPr/>
        </p:nvCxnSpPr>
        <p:spPr>
          <a:xfrm>
            <a:off x="214282" y="1857364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615069" y="2957114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>
            <a:endCxn id="55" idx="0"/>
          </p:cNvCxnSpPr>
          <p:nvPr/>
        </p:nvCxnSpPr>
        <p:spPr>
          <a:xfrm rot="5400000">
            <a:off x="1854546" y="2640372"/>
            <a:ext cx="2286016" cy="562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grpSp>
        <p:nvGrpSpPr>
          <p:cNvPr id="41" name="Groupe 40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42" name="Rectangle 41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ALIMENTER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TRANSMETTRE</a:t>
              </a:r>
            </a:p>
          </p:txBody>
        </p:sp>
        <p:cxnSp>
          <p:nvCxnSpPr>
            <p:cNvPr id="51" name="Connecteur droit 50"/>
            <p:cNvCxnSpPr>
              <a:endCxn id="42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52" name="Connecteur droit 51"/>
            <p:cNvCxnSpPr>
              <a:endCxn id="57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53" name="Connecteur droit 52"/>
            <p:cNvCxnSpPr>
              <a:endCxn id="50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54" name="Rectangle 5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400" kern="0" dirty="0" smtClean="0">
                  <a:solidFill>
                    <a:prstClr val="black"/>
                  </a:solidFill>
                  <a:latin typeface="Calibri"/>
                </a:rPr>
                <a:t>STOCKER</a:t>
              </a:r>
              <a:endPara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MODULER</a:t>
              </a:r>
            </a:p>
          </p:txBody>
        </p:sp>
        <p:cxnSp>
          <p:nvCxnSpPr>
            <p:cNvPr id="56" name="Connecteur droit 55"/>
            <p:cNvCxnSpPr>
              <a:endCxn id="55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57" name="Rectangle 56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CONVERTIR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AGIR</a:t>
              </a:r>
            </a:p>
          </p:txBody>
        </p:sp>
        <p:cxnSp>
          <p:nvCxnSpPr>
            <p:cNvPr id="59" name="Connecteur droit 58"/>
            <p:cNvCxnSpPr>
              <a:endCxn id="5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0" name="Connecteur droit 59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61" name="Groupe 60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2" name="Rectangle à coins arrondis 61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Chaîne d’information</a:t>
              </a:r>
            </a:p>
          </p:txBody>
        </p:sp>
        <p:grpSp>
          <p:nvGrpSpPr>
            <p:cNvPr id="63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  <a:grpFill/>
          </p:grpSpPr>
          <p:sp>
            <p:nvSpPr>
              <p:cNvPr id="64" name="Rectangle 63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ACQUERIR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TRAITER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 smtClean="0">
                    <a:solidFill>
                      <a:prstClr val="black"/>
                    </a:solidFill>
                    <a:latin typeface="Calibri"/>
                  </a:rPr>
                  <a:t>MEMORISER</a:t>
                </a:r>
                <a:endPara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COMMUNIQUER</a:t>
                </a:r>
              </a:p>
            </p:txBody>
          </p:sp>
          <p:cxnSp>
            <p:nvCxnSpPr>
              <p:cNvPr id="67" name="Connecteur droit avec flèche 66"/>
              <p:cNvCxnSpPr>
                <a:stCxn id="64" idx="3"/>
                <a:endCxn id="69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68" name="Connecteur droit avec flèche 67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9" name="Rectangle 68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CODER</a:t>
                </a:r>
              </a:p>
            </p:txBody>
          </p:sp>
          <p:cxnSp>
            <p:nvCxnSpPr>
              <p:cNvPr id="70" name="Connecteur droit avec flèche 69"/>
              <p:cNvCxnSpPr>
                <a:stCxn id="69" idx="3"/>
                <a:endCxn id="65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71" name="Rectangle 70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 smtClean="0">
                    <a:solidFill>
                      <a:prstClr val="black"/>
                    </a:solidFill>
                    <a:latin typeface="Calibri"/>
                  </a:rPr>
                  <a:t>RESTITUER</a:t>
                </a:r>
                <a:endPara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2" name="Connecteur droit avec flèche 71"/>
              <p:cNvCxnSpPr>
                <a:endCxn id="66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3" name="Connecteur droit avec flèche 72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Connecteur droit avec flèche 73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5" name="Connecteur droit avec flèche 74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6" name="Connecteur droit avec flèche 75"/>
              <p:cNvCxnSpPr>
                <a:stCxn id="66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77" name="ZoneTexte 76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Consignes de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80" name="Connecteur droit avec flèche 79"/>
          <p:cNvCxnSpPr>
            <a:stCxn id="79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1" name="Connecteur droit 80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2" name="Connecteur droit 81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3" name="Connecteur droit 82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Connecteur droit avec flèche 84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55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8" name="ZoneTexte 87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CAN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Unité de commande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Interface de communication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d’entrée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8" name="ZoneTexte 97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de stockage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d’alimentation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Pré 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Transmetteur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Effecteur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167</Words>
  <Application>Microsoft Office PowerPoint</Application>
  <PresentationFormat>Affichage à l'écran (4:3)</PresentationFormat>
  <Paragraphs>78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XP</cp:lastModifiedBy>
  <cp:revision>45</cp:revision>
  <dcterms:created xsi:type="dcterms:W3CDTF">2014-01-29T23:34:32Z</dcterms:created>
  <dcterms:modified xsi:type="dcterms:W3CDTF">2014-09-30T12:13:59Z</dcterms:modified>
</cp:coreProperties>
</file>