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Relais électrique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Moteur asynchrone</a:t>
            </a: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roue et vis sans fin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86446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Membrane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285721" y="0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57554" y="121442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  <a:endParaRPr lang="fr-FR" sz="11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4786314" y="1500174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5572132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>
            <a:off x="2143108" y="571480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43108" y="1857364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>
            <a:off x="2143108" y="250030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3357554" y="192880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9" name="Connecteur droit avec flèche 148"/>
          <p:cNvCxnSpPr>
            <a:endCxn id="140" idx="1"/>
          </p:cNvCxnSpPr>
          <p:nvPr/>
        </p:nvCxnSpPr>
        <p:spPr>
          <a:xfrm>
            <a:off x="2643174" y="2216142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 rot="10800000" flipH="1">
            <a:off x="3000364" y="1571612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2678893" y="1893083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Noix et crosse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>
            <a:endCxn id="58" idx="1"/>
          </p:cNvCxnSpPr>
          <p:nvPr/>
        </p:nvCxnSpPr>
        <p:spPr>
          <a:xfrm>
            <a:off x="3643306" y="500063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143636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6215074" y="321468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621507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572264" y="621508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142844" y="57148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465769" y="339328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28641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965438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608181" y="3679033"/>
            <a:ext cx="364413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71406" y="1214422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214282" y="1857364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1428728" y="3571876"/>
            <a:ext cx="42862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onnecteur droit 81"/>
          <p:cNvCxnSpPr>
            <a:endCxn id="83" idx="1"/>
          </p:cNvCxnSpPr>
          <p:nvPr/>
        </p:nvCxnSpPr>
        <p:spPr>
          <a:xfrm>
            <a:off x="1928794" y="500063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2417620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Piston</a:t>
            </a: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2143108" y="1285860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avec flèche 87"/>
          <p:cNvCxnSpPr/>
          <p:nvPr/>
        </p:nvCxnSpPr>
        <p:spPr>
          <a:xfrm rot="5400000" flipH="1" flipV="1">
            <a:off x="428596" y="3071810"/>
            <a:ext cx="357190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>
            <a:off x="2214546" y="485776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 rot="5400000" flipH="1" flipV="1">
            <a:off x="2321703" y="217883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1" name="Connecteur droit avec flèche 120"/>
          <p:cNvCxnSpPr/>
          <p:nvPr/>
        </p:nvCxnSpPr>
        <p:spPr>
          <a:xfrm>
            <a:off x="4786314" y="2214554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5" name="Connecteur droit avec flèche 124"/>
          <p:cNvCxnSpPr/>
          <p:nvPr/>
        </p:nvCxnSpPr>
        <p:spPr>
          <a:xfrm rot="5400000" flipH="1" flipV="1">
            <a:off x="1108051" y="1963727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1" name="Connecteur droit avec flèche 130"/>
          <p:cNvCxnSpPr/>
          <p:nvPr/>
        </p:nvCxnSpPr>
        <p:spPr>
          <a:xfrm>
            <a:off x="1643042" y="3357562"/>
            <a:ext cx="85725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129</Words>
  <Application>Microsoft Office PowerPoint</Application>
  <PresentationFormat>Affichage à l'écran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52</cp:revision>
  <dcterms:created xsi:type="dcterms:W3CDTF">2014-01-29T23:34:32Z</dcterms:created>
  <dcterms:modified xsi:type="dcterms:W3CDTF">2014-09-30T15:11:56Z</dcterms:modified>
</cp:coreProperties>
</file>