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9351-236F-44EC-95F0-B53CFFBC0C4C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6FF7-9CB1-4061-B950-98AB253EA2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Alimentation 12 V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Hacheur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43834" y="4286256"/>
            <a:ext cx="1071570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Safran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500035" y="-500089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4348" y="-35721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Compte tour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Multimètre …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28926" y="185736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Console SIMRAD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4357686" y="57148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4357686" y="2214554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5143504" y="35716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143504" y="200024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434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Manomètre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Débitmètre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Boussole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angulaire</a:t>
            </a:r>
            <a:endParaRPr kumimoji="0" lang="fr-FR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endCxn id="65" idx="1"/>
          </p:cNvCxnSpPr>
          <p:nvPr/>
        </p:nvCxnSpPr>
        <p:spPr>
          <a:xfrm>
            <a:off x="2428860" y="2143116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4310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143108" y="-7146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9" name="Connecteur droit avec flèche 128"/>
          <p:cNvCxnSpPr/>
          <p:nvPr/>
        </p:nvCxnSpPr>
        <p:spPr>
          <a:xfrm>
            <a:off x="2143108" y="250030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1785918" y="571480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Pompe hydraulique</a:t>
            </a: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hydraulique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3" name="Connecteur droit 172"/>
          <p:cNvCxnSpPr/>
          <p:nvPr/>
        </p:nvCxnSpPr>
        <p:spPr>
          <a:xfrm>
            <a:off x="72754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40606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Tige du vérin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8466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Bras de mèche</a:t>
            </a: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37035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0" name="Connecteur droit 189"/>
          <p:cNvCxnSpPr/>
          <p:nvPr/>
        </p:nvCxnSpPr>
        <p:spPr>
          <a:xfrm>
            <a:off x="54894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2844" y="407194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8001024" y="3500438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7143768" y="3214686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8001024" y="542926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929454" y="5715016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214" name="Connecteur droit 213"/>
          <p:cNvCxnSpPr/>
          <p:nvPr/>
        </p:nvCxnSpPr>
        <p:spPr>
          <a:xfrm rot="5400000">
            <a:off x="-32" y="392906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0" name="Connecteur droit avec flèche 219"/>
          <p:cNvCxnSpPr/>
          <p:nvPr/>
        </p:nvCxnSpPr>
        <p:spPr>
          <a:xfrm rot="5400000" flipH="1" flipV="1">
            <a:off x="4037009" y="1463661"/>
            <a:ext cx="421404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8" name="Connecteur droit avec flèche 227"/>
          <p:cNvCxnSpPr/>
          <p:nvPr/>
        </p:nvCxnSpPr>
        <p:spPr>
          <a:xfrm rot="5400000" flipH="1" flipV="1">
            <a:off x="215076" y="-42944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0" name="Connecteur droit avec flèche 229"/>
          <p:cNvCxnSpPr/>
          <p:nvPr/>
        </p:nvCxnSpPr>
        <p:spPr>
          <a:xfrm>
            <a:off x="428596" y="-214338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7" name="Connecteur droit avec flèche 236"/>
          <p:cNvCxnSpPr/>
          <p:nvPr/>
        </p:nvCxnSpPr>
        <p:spPr>
          <a:xfrm>
            <a:off x="214282" y="571480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251455" y="3963991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679424" y="5321314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85720" y="535782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321106" y="2535628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4" name="Connecteur droit avec flèche 263"/>
          <p:cNvCxnSpPr/>
          <p:nvPr/>
        </p:nvCxnSpPr>
        <p:spPr>
          <a:xfrm rot="5400000" flipH="1" flipV="1">
            <a:off x="-1785188" y="3286124"/>
            <a:ext cx="41426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4" name="Connecteur droit avec flèche 273"/>
          <p:cNvCxnSpPr/>
          <p:nvPr/>
        </p:nvCxnSpPr>
        <p:spPr>
          <a:xfrm>
            <a:off x="285720" y="121442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7" name="Connecteur droit avec flèche 276"/>
          <p:cNvCxnSpPr/>
          <p:nvPr/>
        </p:nvCxnSpPr>
        <p:spPr>
          <a:xfrm>
            <a:off x="357158" y="185736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-214346" y="2500306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615069" y="295711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928926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Carte NI 6008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Connecteur droit avec flèche 83"/>
          <p:cNvCxnSpPr>
            <a:stCxn id="109" idx="3"/>
            <a:endCxn id="82" idx="1"/>
          </p:cNvCxnSpPr>
          <p:nvPr/>
        </p:nvCxnSpPr>
        <p:spPr>
          <a:xfrm>
            <a:off x="2154348" y="573728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2108183" y="2178835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1" name="Connecteur droit avec flèche 120"/>
          <p:cNvCxnSpPr/>
          <p:nvPr/>
        </p:nvCxnSpPr>
        <p:spPr>
          <a:xfrm rot="5400000" flipH="1" flipV="1">
            <a:off x="-2214213" y="2999975"/>
            <a:ext cx="485778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1" name="Connecteur droit avec flèche 130"/>
          <p:cNvCxnSpPr/>
          <p:nvPr/>
        </p:nvCxnSpPr>
        <p:spPr>
          <a:xfrm rot="10800000">
            <a:off x="214282" y="542926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 rot="5400000" flipH="1" flipV="1">
            <a:off x="715142" y="5357826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42" name="Rectangle 41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51" name="Connecteur droit 50"/>
            <p:cNvCxnSpPr>
              <a:endCxn id="42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Connecteur droit 51"/>
            <p:cNvCxnSpPr>
              <a:endCxn id="57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3" name="Connecteur droit 52"/>
            <p:cNvCxnSpPr>
              <a:endCxn id="50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56" name="Connecteur droit 55"/>
            <p:cNvCxnSpPr>
              <a:endCxn id="55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59" name="Connecteur droit 58"/>
            <p:cNvCxnSpPr>
              <a:endCxn id="5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1" name="Groupe 60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" name="Rectangle à coins arrondis 61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63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67" name="Connecteur droit avec flèche 66"/>
              <p:cNvCxnSpPr>
                <a:stCxn id="64" idx="3"/>
                <a:endCxn id="69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8" name="Connecteur droit avec flèche 67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70" name="Connecteur droit avec flèche 69"/>
              <p:cNvCxnSpPr>
                <a:stCxn id="69" idx="3"/>
                <a:endCxn id="65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Connecteur droit avec flèche 71"/>
              <p:cNvCxnSpPr>
                <a:endCxn id="66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avec flèche 73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75"/>
              <p:cNvCxnSpPr>
                <a:stCxn id="66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77" name="ZoneTexte 76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80" name="Connecteur droit avec flèche 79"/>
          <p:cNvCxnSpPr>
            <a:stCxn id="79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80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82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ZoneTexte 87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8" name="ZoneTexte 97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144</Words>
  <Application>Microsoft Office PowerPoint</Application>
  <PresentationFormat>Affichage à l'écran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48</cp:revision>
  <dcterms:created xsi:type="dcterms:W3CDTF">2014-01-29T23:34:32Z</dcterms:created>
  <dcterms:modified xsi:type="dcterms:W3CDTF">2014-09-30T13:38:28Z</dcterms:modified>
</cp:coreProperties>
</file>