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5" r:id="rId3"/>
    <p:sldId id="264" r:id="rId4"/>
    <p:sldId id="266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FA7BB-1A3F-4A67-8555-C00500105A10}" type="datetimeFigureOut">
              <a:rPr lang="fr-FR" smtClean="0"/>
              <a:t>06/01/2015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2D822-1182-4CBD-9BC8-96B049BFF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17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E6FF7-9CB1-4061-B950-98AB253EA254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E6FF7-9CB1-4061-B950-98AB253EA254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E6FF7-9CB1-4061-B950-98AB253EA254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E6FF7-9CB1-4061-B950-98AB253EA254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06/01/2015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06/01/2015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06/01/2015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06/01/2015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357158" y="3571876"/>
            <a:ext cx="7358114" cy="2000264"/>
          </a:xfrm>
          <a:prstGeom prst="roundRect">
            <a:avLst>
              <a:gd name="adj" fmla="val 814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003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Réseau pneumatique</a:t>
            </a:r>
          </a:p>
          <a:p>
            <a:pPr algn="ctr"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Filtre …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27474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Distributeurs pneumatiques </a:t>
            </a:r>
          </a:p>
        </p:txBody>
      </p:sp>
      <p:cxnSp>
        <p:nvCxnSpPr>
          <p:cNvPr id="56" name="Connecteur droit 55"/>
          <p:cNvCxnSpPr>
            <a:stCxn id="42" idx="3"/>
            <a:endCxn id="55" idx="1"/>
          </p:cNvCxnSpPr>
          <p:nvPr/>
        </p:nvCxnSpPr>
        <p:spPr>
          <a:xfrm>
            <a:off x="1940034" y="4074190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406069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Vérin rotatif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000760" y="4000504"/>
            <a:ext cx="1071570" cy="142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Ventouse</a:t>
            </a:r>
          </a:p>
        </p:txBody>
      </p:sp>
      <p:sp>
        <p:nvSpPr>
          <p:cNvPr id="62" name="Rectangle à coins arrondis 61"/>
          <p:cNvSpPr/>
          <p:nvPr/>
        </p:nvSpPr>
        <p:spPr>
          <a:xfrm>
            <a:off x="428596" y="1643050"/>
            <a:ext cx="6286545" cy="1357322"/>
          </a:xfrm>
          <a:prstGeom prst="roundRect">
            <a:avLst>
              <a:gd name="adj" fmla="val 4221"/>
            </a:avLst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714612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algn="ctr">
              <a:defRPr/>
            </a:pPr>
            <a:r>
              <a:rPr lang="fr-FR" sz="1100" kern="0" dirty="0" smtClean="0">
                <a:solidFill>
                  <a:prstClr val="black"/>
                </a:solidFill>
              </a:rPr>
              <a:t>Automate télémécanique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6" name="Connecteur droit avec flèche 75"/>
          <p:cNvCxnSpPr/>
          <p:nvPr/>
        </p:nvCxnSpPr>
        <p:spPr>
          <a:xfrm>
            <a:off x="6357950" y="2495810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78" name="ZoneTexte 77"/>
          <p:cNvSpPr txBox="1"/>
          <p:nvPr/>
        </p:nvSpPr>
        <p:spPr>
          <a:xfrm>
            <a:off x="7143768" y="2285992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1780058" y="5913921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>
            <a:off x="1780058" y="6201953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6" name="ZoneTexte 105"/>
          <p:cNvSpPr txBox="1"/>
          <p:nvPr/>
        </p:nvSpPr>
        <p:spPr>
          <a:xfrm>
            <a:off x="2500298" y="6063453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00298" y="5786454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14348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Détecteurs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fin de course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4" name="Connecteur droit avec flèche 113"/>
          <p:cNvCxnSpPr>
            <a:stCxn id="110" idx="3"/>
            <a:endCxn id="65" idx="1"/>
          </p:cNvCxnSpPr>
          <p:nvPr/>
        </p:nvCxnSpPr>
        <p:spPr>
          <a:xfrm>
            <a:off x="2154348" y="2502554"/>
            <a:ext cx="56026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0" name="Rectangle 139"/>
          <p:cNvSpPr/>
          <p:nvPr/>
        </p:nvSpPr>
        <p:spPr>
          <a:xfrm>
            <a:off x="4929190" y="221005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Pupitres</a:t>
            </a:r>
          </a:p>
        </p:txBody>
      </p:sp>
      <p:cxnSp>
        <p:nvCxnSpPr>
          <p:cNvPr id="170" name="Connecteur droit 169"/>
          <p:cNvCxnSpPr/>
          <p:nvPr/>
        </p:nvCxnSpPr>
        <p:spPr>
          <a:xfrm>
            <a:off x="3703504" y="407194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6" name="Connecteur droit 185"/>
          <p:cNvCxnSpPr>
            <a:endCxn id="57" idx="2"/>
          </p:cNvCxnSpPr>
          <p:nvPr/>
        </p:nvCxnSpPr>
        <p:spPr>
          <a:xfrm rot="16200000" flipV="1">
            <a:off x="4464281" y="4678603"/>
            <a:ext cx="638446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9" name="Connecteur droit 188"/>
          <p:cNvCxnSpPr/>
          <p:nvPr/>
        </p:nvCxnSpPr>
        <p:spPr>
          <a:xfrm>
            <a:off x="4786314" y="5000636"/>
            <a:ext cx="1214446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02" name="Connecteur droit 201"/>
          <p:cNvCxnSpPr>
            <a:endCxn id="42" idx="1"/>
          </p:cNvCxnSpPr>
          <p:nvPr/>
        </p:nvCxnSpPr>
        <p:spPr>
          <a:xfrm>
            <a:off x="-285784" y="4071942"/>
            <a:ext cx="785818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05" name="Flèche vers le bas 204"/>
          <p:cNvSpPr/>
          <p:nvPr/>
        </p:nvSpPr>
        <p:spPr>
          <a:xfrm>
            <a:off x="6429388" y="3071810"/>
            <a:ext cx="285752" cy="92869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Flèche vers le bas 206"/>
          <p:cNvSpPr/>
          <p:nvPr/>
        </p:nvSpPr>
        <p:spPr>
          <a:xfrm>
            <a:off x="6429388" y="5429264"/>
            <a:ext cx="285752" cy="64294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Rectangle 207"/>
          <p:cNvSpPr/>
          <p:nvPr/>
        </p:nvSpPr>
        <p:spPr>
          <a:xfrm>
            <a:off x="6643702" y="5643578"/>
            <a:ext cx="12602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Capsule vissée</a:t>
            </a:r>
            <a:endParaRPr lang="fr-FR" sz="1400" b="1" dirty="0"/>
          </a:p>
        </p:txBody>
      </p:sp>
      <p:cxnSp>
        <p:nvCxnSpPr>
          <p:cNvPr id="223" name="Connecteur droit avec flèche 222"/>
          <p:cNvCxnSpPr/>
          <p:nvPr/>
        </p:nvCxnSpPr>
        <p:spPr>
          <a:xfrm>
            <a:off x="357158" y="-714404"/>
            <a:ext cx="658106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5" name="Connecteur droit avec flèche 224"/>
          <p:cNvCxnSpPr/>
          <p:nvPr/>
        </p:nvCxnSpPr>
        <p:spPr>
          <a:xfrm>
            <a:off x="428596" y="-642966"/>
            <a:ext cx="643818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41" name="Connecteur droit avec flèche 240"/>
          <p:cNvCxnSpPr/>
          <p:nvPr/>
        </p:nvCxnSpPr>
        <p:spPr>
          <a:xfrm rot="5400000" flipH="1" flipV="1">
            <a:off x="5751521" y="3607595"/>
            <a:ext cx="785024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1" name="Connecteur droit avec flèche 250"/>
          <p:cNvCxnSpPr/>
          <p:nvPr/>
        </p:nvCxnSpPr>
        <p:spPr>
          <a:xfrm rot="10800000">
            <a:off x="357158" y="3214686"/>
            <a:ext cx="578647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0" name="Connecteur droit avec flèche 279"/>
          <p:cNvCxnSpPr/>
          <p:nvPr/>
        </p:nvCxnSpPr>
        <p:spPr>
          <a:xfrm rot="5400000" flipH="1" flipV="1">
            <a:off x="-32" y="2857496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2" name="Connecteur droit avec flèche 281"/>
          <p:cNvCxnSpPr/>
          <p:nvPr/>
        </p:nvCxnSpPr>
        <p:spPr>
          <a:xfrm>
            <a:off x="357158" y="250030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10" name="Rectangle 209"/>
          <p:cNvSpPr/>
          <p:nvPr/>
        </p:nvSpPr>
        <p:spPr>
          <a:xfrm rot="16200000">
            <a:off x="-753571" y="3171428"/>
            <a:ext cx="1507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 smtClean="0">
                <a:solidFill>
                  <a:schemeClr val="accent2"/>
                </a:solidFill>
              </a:rPr>
              <a:t>Électricité  ~230 V</a:t>
            </a:r>
            <a:endParaRPr lang="fr-FR" sz="1400" b="1" i="1" dirty="0">
              <a:solidFill>
                <a:schemeClr val="accent2"/>
              </a:solidFill>
            </a:endParaRPr>
          </a:p>
        </p:txBody>
      </p:sp>
      <p:cxnSp>
        <p:nvCxnSpPr>
          <p:cNvPr id="287" name="Connecteur droit avec flèche 286"/>
          <p:cNvCxnSpPr/>
          <p:nvPr/>
        </p:nvCxnSpPr>
        <p:spPr>
          <a:xfrm rot="5400000">
            <a:off x="2642380" y="3286124"/>
            <a:ext cx="1000926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06" name="Rectangle 205"/>
          <p:cNvSpPr/>
          <p:nvPr/>
        </p:nvSpPr>
        <p:spPr>
          <a:xfrm>
            <a:off x="6715140" y="3214686"/>
            <a:ext cx="14462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Capsule dévissée</a:t>
            </a:r>
            <a:endParaRPr lang="fr-FR" sz="1400" b="1" dirty="0"/>
          </a:p>
        </p:txBody>
      </p:sp>
      <p:cxnSp>
        <p:nvCxnSpPr>
          <p:cNvPr id="73" name="Connecteur droit avec flèche 72"/>
          <p:cNvCxnSpPr>
            <a:stCxn id="65" idx="3"/>
            <a:endCxn id="140" idx="1"/>
          </p:cNvCxnSpPr>
          <p:nvPr/>
        </p:nvCxnSpPr>
        <p:spPr>
          <a:xfrm flipV="1">
            <a:off x="4154612" y="2498058"/>
            <a:ext cx="774578" cy="4496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357158" y="3571876"/>
            <a:ext cx="7358114" cy="2000264"/>
          </a:xfrm>
          <a:prstGeom prst="roundRect">
            <a:avLst>
              <a:gd name="adj" fmla="val 814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003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Transformateur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27474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Automate</a:t>
            </a:r>
          </a:p>
        </p:txBody>
      </p:sp>
      <p:cxnSp>
        <p:nvCxnSpPr>
          <p:cNvPr id="56" name="Connecteur droit 55"/>
          <p:cNvCxnSpPr>
            <a:stCxn id="42" idx="3"/>
            <a:endCxn id="55" idx="1"/>
          </p:cNvCxnSpPr>
          <p:nvPr/>
        </p:nvCxnSpPr>
        <p:spPr>
          <a:xfrm>
            <a:off x="1940034" y="4074190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406069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Moteur à courant continu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000760" y="4000504"/>
            <a:ext cx="1071570" cy="142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Tapis roulant</a:t>
            </a:r>
          </a:p>
        </p:txBody>
      </p:sp>
      <p:sp>
        <p:nvSpPr>
          <p:cNvPr id="62" name="Rectangle à coins arrondis 61"/>
          <p:cNvSpPr/>
          <p:nvPr/>
        </p:nvSpPr>
        <p:spPr>
          <a:xfrm>
            <a:off x="428596" y="1643050"/>
            <a:ext cx="6286545" cy="1357322"/>
          </a:xfrm>
          <a:prstGeom prst="roundRect">
            <a:avLst>
              <a:gd name="adj" fmla="val 4221"/>
            </a:avLst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714612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algn="ctr">
              <a:defRPr/>
            </a:pPr>
            <a:r>
              <a:rPr lang="fr-FR" sz="1100" kern="0" dirty="0" smtClean="0">
                <a:solidFill>
                  <a:prstClr val="black"/>
                </a:solidFill>
              </a:rPr>
              <a:t>Automate télémécanique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6" name="Connecteur droit avec flèche 75"/>
          <p:cNvCxnSpPr/>
          <p:nvPr/>
        </p:nvCxnSpPr>
        <p:spPr>
          <a:xfrm>
            <a:off x="6357950" y="2495810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78" name="ZoneTexte 77"/>
          <p:cNvSpPr txBox="1"/>
          <p:nvPr/>
        </p:nvSpPr>
        <p:spPr>
          <a:xfrm>
            <a:off x="7143768" y="2285992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1780058" y="5913921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>
            <a:off x="1780058" y="6201953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6" name="ZoneTexte 105"/>
          <p:cNvSpPr txBox="1"/>
          <p:nvPr/>
        </p:nvSpPr>
        <p:spPr>
          <a:xfrm>
            <a:off x="2500298" y="6063453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00298" y="5786454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14348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Détecteurs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fin de course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4" name="Connecteur droit avec flèche 113"/>
          <p:cNvCxnSpPr>
            <a:stCxn id="110" idx="3"/>
            <a:endCxn id="65" idx="1"/>
          </p:cNvCxnSpPr>
          <p:nvPr/>
        </p:nvCxnSpPr>
        <p:spPr>
          <a:xfrm>
            <a:off x="2154348" y="2502554"/>
            <a:ext cx="56026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0" name="Rectangle 139"/>
          <p:cNvSpPr/>
          <p:nvPr/>
        </p:nvSpPr>
        <p:spPr>
          <a:xfrm>
            <a:off x="4929190" y="221005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Pupitres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48879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Réducteur roue et vis sans fin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170" name="Connecteur droit 169"/>
          <p:cNvCxnSpPr/>
          <p:nvPr/>
        </p:nvCxnSpPr>
        <p:spPr>
          <a:xfrm>
            <a:off x="3703504" y="407194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1" name="Connecteur droit 180"/>
          <p:cNvCxnSpPr/>
          <p:nvPr/>
        </p:nvCxnSpPr>
        <p:spPr>
          <a:xfrm rot="5400000">
            <a:off x="1089603" y="4602901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3" name="Connecteur droit 182"/>
          <p:cNvCxnSpPr/>
          <p:nvPr/>
        </p:nvCxnSpPr>
        <p:spPr>
          <a:xfrm>
            <a:off x="1203174" y="4500570"/>
            <a:ext cx="357190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6" name="Connecteur droit 185"/>
          <p:cNvCxnSpPr>
            <a:endCxn id="57" idx="2"/>
          </p:cNvCxnSpPr>
          <p:nvPr/>
        </p:nvCxnSpPr>
        <p:spPr>
          <a:xfrm rot="5400000" flipH="1" flipV="1">
            <a:off x="4708694" y="4428570"/>
            <a:ext cx="138380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9" name="Connecteur droit 188"/>
          <p:cNvCxnSpPr>
            <a:stCxn id="162" idx="3"/>
          </p:cNvCxnSpPr>
          <p:nvPr/>
        </p:nvCxnSpPr>
        <p:spPr>
          <a:xfrm flipV="1">
            <a:off x="1928794" y="5002224"/>
            <a:ext cx="4071966" cy="66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02" name="Connecteur droit 201"/>
          <p:cNvCxnSpPr>
            <a:endCxn id="42" idx="1"/>
          </p:cNvCxnSpPr>
          <p:nvPr/>
        </p:nvCxnSpPr>
        <p:spPr>
          <a:xfrm>
            <a:off x="-285784" y="4071942"/>
            <a:ext cx="785818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05" name="Flèche vers le bas 204"/>
          <p:cNvSpPr/>
          <p:nvPr/>
        </p:nvSpPr>
        <p:spPr>
          <a:xfrm>
            <a:off x="6429388" y="3071810"/>
            <a:ext cx="285752" cy="92869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Flèche vers le bas 206"/>
          <p:cNvSpPr/>
          <p:nvPr/>
        </p:nvSpPr>
        <p:spPr>
          <a:xfrm>
            <a:off x="6429388" y="5429264"/>
            <a:ext cx="285752" cy="64294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Rectangle 207"/>
          <p:cNvSpPr/>
          <p:nvPr/>
        </p:nvSpPr>
        <p:spPr>
          <a:xfrm>
            <a:off x="6643702" y="5643578"/>
            <a:ext cx="1459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Bocaux convoyés</a:t>
            </a:r>
            <a:endParaRPr lang="fr-FR" sz="1400" b="1" dirty="0"/>
          </a:p>
        </p:txBody>
      </p:sp>
      <p:cxnSp>
        <p:nvCxnSpPr>
          <p:cNvPr id="223" name="Connecteur droit avec flèche 222"/>
          <p:cNvCxnSpPr/>
          <p:nvPr/>
        </p:nvCxnSpPr>
        <p:spPr>
          <a:xfrm>
            <a:off x="357158" y="-714404"/>
            <a:ext cx="658106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5" name="Connecteur droit avec flèche 224"/>
          <p:cNvCxnSpPr/>
          <p:nvPr/>
        </p:nvCxnSpPr>
        <p:spPr>
          <a:xfrm>
            <a:off x="428596" y="-642966"/>
            <a:ext cx="643818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41" name="Connecteur droit avec flèche 240"/>
          <p:cNvCxnSpPr/>
          <p:nvPr/>
        </p:nvCxnSpPr>
        <p:spPr>
          <a:xfrm rot="5400000" flipH="1" flipV="1">
            <a:off x="5751521" y="3607595"/>
            <a:ext cx="785024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1" name="Connecteur droit avec flèche 250"/>
          <p:cNvCxnSpPr/>
          <p:nvPr/>
        </p:nvCxnSpPr>
        <p:spPr>
          <a:xfrm rot="10800000">
            <a:off x="357158" y="3214686"/>
            <a:ext cx="578647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0" name="Connecteur droit avec flèche 279"/>
          <p:cNvCxnSpPr/>
          <p:nvPr/>
        </p:nvCxnSpPr>
        <p:spPr>
          <a:xfrm rot="5400000" flipH="1" flipV="1">
            <a:off x="-32" y="2857496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2" name="Connecteur droit avec flèche 281"/>
          <p:cNvCxnSpPr/>
          <p:nvPr/>
        </p:nvCxnSpPr>
        <p:spPr>
          <a:xfrm>
            <a:off x="357158" y="250030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10" name="Rectangle 209"/>
          <p:cNvSpPr/>
          <p:nvPr/>
        </p:nvSpPr>
        <p:spPr>
          <a:xfrm rot="16200000">
            <a:off x="-753571" y="3171428"/>
            <a:ext cx="1507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 smtClean="0">
                <a:solidFill>
                  <a:schemeClr val="accent2"/>
                </a:solidFill>
              </a:rPr>
              <a:t>Électricité  ~230 V</a:t>
            </a:r>
            <a:endParaRPr lang="fr-FR" sz="1400" b="1" i="1" dirty="0">
              <a:solidFill>
                <a:schemeClr val="accent2"/>
              </a:solidFill>
            </a:endParaRPr>
          </a:p>
        </p:txBody>
      </p:sp>
      <p:cxnSp>
        <p:nvCxnSpPr>
          <p:cNvPr id="287" name="Connecteur droit avec flèche 286"/>
          <p:cNvCxnSpPr/>
          <p:nvPr/>
        </p:nvCxnSpPr>
        <p:spPr>
          <a:xfrm rot="5400000">
            <a:off x="2642380" y="3286124"/>
            <a:ext cx="1000926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06" name="Rectangle 205"/>
          <p:cNvSpPr/>
          <p:nvPr/>
        </p:nvSpPr>
        <p:spPr>
          <a:xfrm>
            <a:off x="6715140" y="3214686"/>
            <a:ext cx="17876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Bocaux non convoyés</a:t>
            </a:r>
            <a:endParaRPr lang="fr-FR" sz="1400" b="1" dirty="0"/>
          </a:p>
        </p:txBody>
      </p:sp>
      <p:cxnSp>
        <p:nvCxnSpPr>
          <p:cNvPr id="73" name="Connecteur droit avec flèche 72"/>
          <p:cNvCxnSpPr>
            <a:stCxn id="65" idx="3"/>
            <a:endCxn id="140" idx="1"/>
          </p:cNvCxnSpPr>
          <p:nvPr/>
        </p:nvCxnSpPr>
        <p:spPr>
          <a:xfrm flipV="1">
            <a:off x="4154612" y="2498058"/>
            <a:ext cx="774578" cy="4496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357158" y="3571876"/>
            <a:ext cx="7358114" cy="2571768"/>
          </a:xfrm>
          <a:prstGeom prst="roundRect">
            <a:avLst>
              <a:gd name="adj" fmla="val 814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003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Redresseur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27474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Variateur</a:t>
            </a:r>
          </a:p>
        </p:txBody>
      </p:sp>
      <p:cxnSp>
        <p:nvCxnSpPr>
          <p:cNvPr id="56" name="Connecteur droit 55"/>
          <p:cNvCxnSpPr>
            <a:stCxn id="42" idx="3"/>
            <a:endCxn id="55" idx="1"/>
          </p:cNvCxnSpPr>
          <p:nvPr/>
        </p:nvCxnSpPr>
        <p:spPr>
          <a:xfrm>
            <a:off x="1940034" y="4074190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406069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Machine asynchrone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000760" y="4357694"/>
            <a:ext cx="1071570" cy="142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Plateau de transfert</a:t>
            </a:r>
          </a:p>
        </p:txBody>
      </p:sp>
      <p:sp>
        <p:nvSpPr>
          <p:cNvPr id="62" name="Rectangle à coins arrondis 61"/>
          <p:cNvSpPr/>
          <p:nvPr/>
        </p:nvSpPr>
        <p:spPr>
          <a:xfrm>
            <a:off x="428596" y="0"/>
            <a:ext cx="6286545" cy="3000372"/>
          </a:xfrm>
          <a:prstGeom prst="roundRect">
            <a:avLst>
              <a:gd name="adj" fmla="val 4221"/>
            </a:avLst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25588" y="28572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Génératrices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tachymétriques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14612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algn="ctr">
              <a:defRPr/>
            </a:pPr>
            <a:r>
              <a:rPr lang="fr-FR" sz="1100" kern="0" dirty="0" smtClean="0">
                <a:solidFill>
                  <a:prstClr val="black"/>
                </a:solidFill>
              </a:rPr>
              <a:t>Automate télémécanique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5" name="Connecteur droit avec flèche 74"/>
          <p:cNvCxnSpPr/>
          <p:nvPr/>
        </p:nvCxnSpPr>
        <p:spPr>
          <a:xfrm>
            <a:off x="6357950" y="1571612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6" name="Connecteur droit avec flèche 75"/>
          <p:cNvCxnSpPr/>
          <p:nvPr/>
        </p:nvCxnSpPr>
        <p:spPr>
          <a:xfrm>
            <a:off x="6357950" y="2495810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77" name="ZoneTexte 76"/>
          <p:cNvSpPr txBox="1"/>
          <p:nvPr/>
        </p:nvSpPr>
        <p:spPr>
          <a:xfrm>
            <a:off x="7143768" y="1357298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7143768" y="2285992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1857356" y="6431493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>
            <a:off x="1857356" y="6719525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6" name="ZoneTexte 105"/>
          <p:cNvSpPr txBox="1"/>
          <p:nvPr/>
        </p:nvSpPr>
        <p:spPr>
          <a:xfrm>
            <a:off x="2577596" y="6581025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77596" y="6304026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25588" y="928670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Capteur de couple</a:t>
            </a:r>
          </a:p>
          <a:p>
            <a:pPr algn="ctr">
              <a:defRPr/>
            </a:pPr>
            <a:r>
              <a:rPr lang="fr-FR" sz="1000" kern="0" dirty="0" smtClean="0">
                <a:solidFill>
                  <a:prstClr val="black"/>
                </a:solidFill>
              </a:rPr>
              <a:t>Jauges d’</a:t>
            </a:r>
            <a:r>
              <a:rPr lang="fr-FR" sz="1000" kern="0" dirty="0" err="1" smtClean="0">
                <a:solidFill>
                  <a:prstClr val="black"/>
                </a:solidFill>
              </a:rPr>
              <a:t>extensométrie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14348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Détecteurs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fin de course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4" name="Connecteur droit avec flèche 113"/>
          <p:cNvCxnSpPr/>
          <p:nvPr/>
        </p:nvCxnSpPr>
        <p:spPr>
          <a:xfrm>
            <a:off x="2143108" y="2571744"/>
            <a:ext cx="56026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6" name="Connecteur droit avec flèche 125"/>
          <p:cNvCxnSpPr/>
          <p:nvPr/>
        </p:nvCxnSpPr>
        <p:spPr>
          <a:xfrm>
            <a:off x="2154348" y="57148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8" name="Connecteur droit avec flèche 127"/>
          <p:cNvCxnSpPr/>
          <p:nvPr/>
        </p:nvCxnSpPr>
        <p:spPr>
          <a:xfrm>
            <a:off x="2154348" y="1214422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0" name="Connecteur droit avec flèche 129"/>
          <p:cNvCxnSpPr/>
          <p:nvPr/>
        </p:nvCxnSpPr>
        <p:spPr>
          <a:xfrm rot="5400000" flipH="1" flipV="1">
            <a:off x="2178827" y="2107397"/>
            <a:ext cx="500066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40" name="Rectangle 139"/>
          <p:cNvSpPr/>
          <p:nvPr/>
        </p:nvSpPr>
        <p:spPr>
          <a:xfrm>
            <a:off x="4929190" y="221005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Pupitres</a:t>
            </a:r>
          </a:p>
        </p:txBody>
      </p:sp>
      <p:cxnSp>
        <p:nvCxnSpPr>
          <p:cNvPr id="150" name="Connecteur droit avec flèche 149"/>
          <p:cNvCxnSpPr/>
          <p:nvPr/>
        </p:nvCxnSpPr>
        <p:spPr>
          <a:xfrm>
            <a:off x="2714612" y="1571612"/>
            <a:ext cx="2214578" cy="224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62" name="Rectangle 161"/>
          <p:cNvSpPr/>
          <p:nvPr/>
        </p:nvSpPr>
        <p:spPr>
          <a:xfrm>
            <a:off x="48879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Réducteur roue et vis sans fin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227474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Maneton</a:t>
            </a:r>
          </a:p>
        </p:txBody>
      </p:sp>
      <p:cxnSp>
        <p:nvCxnSpPr>
          <p:cNvPr id="170" name="Connecteur droit 169"/>
          <p:cNvCxnSpPr/>
          <p:nvPr/>
        </p:nvCxnSpPr>
        <p:spPr>
          <a:xfrm>
            <a:off x="3703504" y="407194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72" name="Connecteur droit 171"/>
          <p:cNvCxnSpPr/>
          <p:nvPr/>
        </p:nvCxnSpPr>
        <p:spPr>
          <a:xfrm>
            <a:off x="1917554" y="50006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1" name="Connecteur droit 180"/>
          <p:cNvCxnSpPr/>
          <p:nvPr/>
        </p:nvCxnSpPr>
        <p:spPr>
          <a:xfrm rot="5400000">
            <a:off x="1089603" y="4602901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3" name="Connecteur droit 182"/>
          <p:cNvCxnSpPr/>
          <p:nvPr/>
        </p:nvCxnSpPr>
        <p:spPr>
          <a:xfrm>
            <a:off x="1203174" y="4500570"/>
            <a:ext cx="357190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6" name="Connecteur droit 185"/>
          <p:cNvCxnSpPr>
            <a:endCxn id="57" idx="2"/>
          </p:cNvCxnSpPr>
          <p:nvPr/>
        </p:nvCxnSpPr>
        <p:spPr>
          <a:xfrm rot="5400000" flipH="1" flipV="1">
            <a:off x="4708694" y="4428570"/>
            <a:ext cx="138380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9" name="Connecteur droit 188"/>
          <p:cNvCxnSpPr/>
          <p:nvPr/>
        </p:nvCxnSpPr>
        <p:spPr>
          <a:xfrm>
            <a:off x="5072066" y="5000636"/>
            <a:ext cx="928694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02" name="Connecteur droit 201"/>
          <p:cNvCxnSpPr>
            <a:endCxn id="42" idx="1"/>
          </p:cNvCxnSpPr>
          <p:nvPr/>
        </p:nvCxnSpPr>
        <p:spPr>
          <a:xfrm>
            <a:off x="-285784" y="4071942"/>
            <a:ext cx="785818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05" name="Flèche vers le bas 204"/>
          <p:cNvSpPr/>
          <p:nvPr/>
        </p:nvSpPr>
        <p:spPr>
          <a:xfrm>
            <a:off x="6429388" y="3429000"/>
            <a:ext cx="285752" cy="92869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Flèche vers le bas 206"/>
          <p:cNvSpPr/>
          <p:nvPr/>
        </p:nvSpPr>
        <p:spPr>
          <a:xfrm>
            <a:off x="6429388" y="5786454"/>
            <a:ext cx="285752" cy="78581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Rectangle 207"/>
          <p:cNvSpPr/>
          <p:nvPr/>
        </p:nvSpPr>
        <p:spPr>
          <a:xfrm>
            <a:off x="6715140" y="6215082"/>
            <a:ext cx="1398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Bocaux capsulés</a:t>
            </a:r>
            <a:endParaRPr lang="fr-FR" sz="1400" b="1" dirty="0"/>
          </a:p>
        </p:txBody>
      </p:sp>
      <p:cxnSp>
        <p:nvCxnSpPr>
          <p:cNvPr id="241" name="Connecteur droit avec flèche 240"/>
          <p:cNvCxnSpPr/>
          <p:nvPr/>
        </p:nvCxnSpPr>
        <p:spPr>
          <a:xfrm rot="5400000" flipH="1" flipV="1">
            <a:off x="5567748" y="3790574"/>
            <a:ext cx="115177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1" name="Connecteur droit avec flèche 250"/>
          <p:cNvCxnSpPr/>
          <p:nvPr/>
        </p:nvCxnSpPr>
        <p:spPr>
          <a:xfrm rot="10800000">
            <a:off x="357158" y="3214686"/>
            <a:ext cx="578647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3" name="Connecteur droit avec flèche 252"/>
          <p:cNvCxnSpPr/>
          <p:nvPr/>
        </p:nvCxnSpPr>
        <p:spPr>
          <a:xfrm rot="5400000" flipH="1" flipV="1">
            <a:off x="2393935" y="5392751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4" name="Connecteur droit avec flèche 253"/>
          <p:cNvCxnSpPr/>
          <p:nvPr/>
        </p:nvCxnSpPr>
        <p:spPr>
          <a:xfrm rot="10800000">
            <a:off x="214282" y="5500702"/>
            <a:ext cx="228601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61" name="Connecteur droit avec flèche 260"/>
          <p:cNvCxnSpPr/>
          <p:nvPr/>
        </p:nvCxnSpPr>
        <p:spPr>
          <a:xfrm rot="5400000" flipH="1" flipV="1">
            <a:off x="-1858214" y="3429000"/>
            <a:ext cx="4144198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0" name="Connecteur droit avec flèche 279"/>
          <p:cNvCxnSpPr/>
          <p:nvPr/>
        </p:nvCxnSpPr>
        <p:spPr>
          <a:xfrm rot="5400000" flipH="1" flipV="1">
            <a:off x="-32" y="2857496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2" name="Connecteur droit avec flèche 281"/>
          <p:cNvCxnSpPr/>
          <p:nvPr/>
        </p:nvCxnSpPr>
        <p:spPr>
          <a:xfrm>
            <a:off x="357158" y="250030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10" name="Rectangle 209"/>
          <p:cNvSpPr/>
          <p:nvPr/>
        </p:nvSpPr>
        <p:spPr>
          <a:xfrm rot="16200000">
            <a:off x="-1028342" y="3171428"/>
            <a:ext cx="1507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 smtClean="0">
                <a:solidFill>
                  <a:schemeClr val="accent2"/>
                </a:solidFill>
              </a:rPr>
              <a:t>Électricité  ~230 V</a:t>
            </a:r>
            <a:endParaRPr lang="fr-FR" sz="1400" b="1" i="1" dirty="0">
              <a:solidFill>
                <a:schemeClr val="accent2"/>
              </a:solidFill>
            </a:endParaRPr>
          </a:p>
        </p:txBody>
      </p:sp>
      <p:cxnSp>
        <p:nvCxnSpPr>
          <p:cNvPr id="287" name="Connecteur droit avec flèche 286"/>
          <p:cNvCxnSpPr/>
          <p:nvPr/>
        </p:nvCxnSpPr>
        <p:spPr>
          <a:xfrm rot="5400000">
            <a:off x="2642380" y="3286124"/>
            <a:ext cx="1000926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06" name="Rectangle 205"/>
          <p:cNvSpPr/>
          <p:nvPr/>
        </p:nvSpPr>
        <p:spPr>
          <a:xfrm>
            <a:off x="6715140" y="3214686"/>
            <a:ext cx="1726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Bocaux non capsulés</a:t>
            </a:r>
            <a:endParaRPr lang="fr-FR" sz="1400" b="1" dirty="0"/>
          </a:p>
        </p:txBody>
      </p:sp>
      <p:sp>
        <p:nvSpPr>
          <p:cNvPr id="81" name="Rectangle 80"/>
          <p:cNvSpPr/>
          <p:nvPr/>
        </p:nvSpPr>
        <p:spPr>
          <a:xfrm>
            <a:off x="407193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Croix De Malte</a:t>
            </a:r>
          </a:p>
        </p:txBody>
      </p:sp>
      <p:cxnSp>
        <p:nvCxnSpPr>
          <p:cNvPr id="82" name="Connecteur droit 81"/>
          <p:cNvCxnSpPr/>
          <p:nvPr/>
        </p:nvCxnSpPr>
        <p:spPr>
          <a:xfrm>
            <a:off x="3714744" y="50006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73" name="Connecteur droit avec flèche 72"/>
          <p:cNvCxnSpPr>
            <a:stCxn id="65" idx="3"/>
            <a:endCxn id="140" idx="1"/>
          </p:cNvCxnSpPr>
          <p:nvPr/>
        </p:nvCxnSpPr>
        <p:spPr>
          <a:xfrm flipV="1">
            <a:off x="4154612" y="2498058"/>
            <a:ext cx="774578" cy="4496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4" name="Connecteur droit avec flèche 83"/>
          <p:cNvCxnSpPr/>
          <p:nvPr/>
        </p:nvCxnSpPr>
        <p:spPr>
          <a:xfrm rot="5400000" flipH="1" flipV="1">
            <a:off x="2429653" y="5428471"/>
            <a:ext cx="285752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Connecteur droit avec flèche 84"/>
          <p:cNvCxnSpPr/>
          <p:nvPr/>
        </p:nvCxnSpPr>
        <p:spPr>
          <a:xfrm rot="10800000">
            <a:off x="142844" y="5572140"/>
            <a:ext cx="242889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rot="5400000" flipH="1" flipV="1">
            <a:off x="-2072925" y="3357959"/>
            <a:ext cx="4430744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3" name="Connecteur droit avec flèche 92"/>
          <p:cNvCxnSpPr/>
          <p:nvPr/>
        </p:nvCxnSpPr>
        <p:spPr>
          <a:xfrm rot="5400000" flipH="1" flipV="1">
            <a:off x="4037008" y="5464190"/>
            <a:ext cx="357190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4" name="Connecteur droit avec flèche 93"/>
          <p:cNvCxnSpPr/>
          <p:nvPr/>
        </p:nvCxnSpPr>
        <p:spPr>
          <a:xfrm rot="5400000" flipH="1" flipV="1">
            <a:off x="4072727" y="5499909"/>
            <a:ext cx="428628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7" name="Connecteur droit avec flèche 96"/>
          <p:cNvCxnSpPr/>
          <p:nvPr/>
        </p:nvCxnSpPr>
        <p:spPr>
          <a:xfrm rot="10800000">
            <a:off x="71406" y="5643578"/>
            <a:ext cx="414340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1" name="Connecteur droit avec flèche 100"/>
          <p:cNvCxnSpPr/>
          <p:nvPr/>
        </p:nvCxnSpPr>
        <p:spPr>
          <a:xfrm rot="5400000" flipH="1" flipV="1">
            <a:off x="-2394396" y="3179364"/>
            <a:ext cx="4930810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8" name="Connecteur droit avec flèche 107"/>
          <p:cNvCxnSpPr/>
          <p:nvPr/>
        </p:nvCxnSpPr>
        <p:spPr>
          <a:xfrm rot="10800000">
            <a:off x="0" y="5715016"/>
            <a:ext cx="428624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2" name="Connecteur droit avec flèche 111"/>
          <p:cNvCxnSpPr/>
          <p:nvPr/>
        </p:nvCxnSpPr>
        <p:spPr>
          <a:xfrm rot="5400000" flipH="1" flipV="1">
            <a:off x="-2572959" y="3143645"/>
            <a:ext cx="5145124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3" name="Connecteur droit avec flèche 112"/>
          <p:cNvCxnSpPr/>
          <p:nvPr/>
        </p:nvCxnSpPr>
        <p:spPr>
          <a:xfrm>
            <a:off x="225522" y="1357298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7" name="Connecteur droit avec flèche 116"/>
          <p:cNvCxnSpPr/>
          <p:nvPr/>
        </p:nvCxnSpPr>
        <p:spPr>
          <a:xfrm>
            <a:off x="142844" y="1142984"/>
            <a:ext cx="58274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2" name="Connecteur droit avec flèche 121"/>
          <p:cNvCxnSpPr/>
          <p:nvPr/>
        </p:nvCxnSpPr>
        <p:spPr>
          <a:xfrm>
            <a:off x="71406" y="714356"/>
            <a:ext cx="65418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3" name="Connecteur droit avec flèche 122"/>
          <p:cNvCxnSpPr/>
          <p:nvPr/>
        </p:nvCxnSpPr>
        <p:spPr>
          <a:xfrm>
            <a:off x="11240" y="571480"/>
            <a:ext cx="71434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4929190" y="1285860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RESTITUER</a:t>
            </a:r>
          </a:p>
          <a:p>
            <a:pPr algn="ctr">
              <a:defRPr/>
            </a:pPr>
            <a:r>
              <a:rPr lang="fr-FR" sz="1100" kern="0" dirty="0" smtClean="0">
                <a:solidFill>
                  <a:prstClr val="black"/>
                </a:solidFill>
                <a:latin typeface="Calibri"/>
              </a:rPr>
              <a:t>Boitier NI 6009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14348" y="1571612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Détecteurs inductif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0" name="Connecteur droit avec flèche 99"/>
          <p:cNvCxnSpPr/>
          <p:nvPr/>
        </p:nvCxnSpPr>
        <p:spPr>
          <a:xfrm rot="5400000" flipH="1" flipV="1">
            <a:off x="-1499436" y="3643314"/>
            <a:ext cx="3571106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2" name="Connecteur droit avec flèche 101"/>
          <p:cNvCxnSpPr/>
          <p:nvPr/>
        </p:nvCxnSpPr>
        <p:spPr>
          <a:xfrm>
            <a:off x="285720" y="1857364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0" name="Connecteur droit avec flèche 119"/>
          <p:cNvCxnSpPr/>
          <p:nvPr/>
        </p:nvCxnSpPr>
        <p:spPr>
          <a:xfrm rot="10800000">
            <a:off x="285720" y="5429264"/>
            <a:ext cx="214314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4" name="Connecteur droit avec flèche 123"/>
          <p:cNvCxnSpPr/>
          <p:nvPr/>
        </p:nvCxnSpPr>
        <p:spPr>
          <a:xfrm rot="5400000" flipH="1" flipV="1">
            <a:off x="2358217" y="5357033"/>
            <a:ext cx="142876" cy="1587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7" name="Connecteur droit avec flèche 126"/>
          <p:cNvCxnSpPr/>
          <p:nvPr/>
        </p:nvCxnSpPr>
        <p:spPr>
          <a:xfrm>
            <a:off x="2428860" y="235743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32" name="Connecteur droit avec flèche 131"/>
          <p:cNvCxnSpPr/>
          <p:nvPr/>
        </p:nvCxnSpPr>
        <p:spPr>
          <a:xfrm>
            <a:off x="2143108" y="1857364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4" name="Connecteur droit avec flèche 133"/>
          <p:cNvCxnSpPr/>
          <p:nvPr/>
        </p:nvCxnSpPr>
        <p:spPr>
          <a:xfrm rot="5400000" flipH="1" flipV="1">
            <a:off x="2108183" y="892157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6" name="Connecteur droit avec flèche 135"/>
          <p:cNvCxnSpPr/>
          <p:nvPr/>
        </p:nvCxnSpPr>
        <p:spPr>
          <a:xfrm>
            <a:off x="2428860" y="92867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7" name="Connecteur droit avec flèche 136"/>
          <p:cNvCxnSpPr/>
          <p:nvPr/>
        </p:nvCxnSpPr>
        <p:spPr>
          <a:xfrm rot="5400000" flipH="1" flipV="1">
            <a:off x="2393935" y="1249347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428596" y="2082690"/>
            <a:ext cx="6286544" cy="2282414"/>
          </a:xfrm>
          <a:prstGeom prst="roundRect">
            <a:avLst>
              <a:gd name="adj" fmla="val 814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</a:t>
            </a: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d’énergie partielle</a:t>
            </a:r>
            <a:endParaRPr kumimoji="0" lang="fr-FR" sz="14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86380" y="2275053"/>
            <a:ext cx="1071570" cy="7939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Plateau de transfert</a:t>
            </a:r>
          </a:p>
        </p:txBody>
      </p:sp>
      <p:sp>
        <p:nvSpPr>
          <p:cNvPr id="62" name="Rectangle à coins arrondis 61"/>
          <p:cNvSpPr/>
          <p:nvPr/>
        </p:nvSpPr>
        <p:spPr>
          <a:xfrm>
            <a:off x="428596" y="-99391"/>
            <a:ext cx="6286545" cy="1918354"/>
          </a:xfrm>
          <a:prstGeom prst="roundRect">
            <a:avLst>
              <a:gd name="adj" fmla="val 4221"/>
            </a:avLst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</a:t>
            </a: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d’information partielle</a:t>
            </a:r>
            <a:endParaRPr kumimoji="0" lang="fr-FR" sz="14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25588" y="28572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Génératrices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tachymétriques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5" name="Connecteur droit avec flèche 74"/>
          <p:cNvCxnSpPr/>
          <p:nvPr/>
        </p:nvCxnSpPr>
        <p:spPr>
          <a:xfrm>
            <a:off x="357158" y="692696"/>
            <a:ext cx="382961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77" name="ZoneTexte 76"/>
          <p:cNvSpPr txBox="1"/>
          <p:nvPr/>
        </p:nvSpPr>
        <p:spPr>
          <a:xfrm>
            <a:off x="4836403" y="348894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26" name="Connecteur droit avec flèche 125"/>
          <p:cNvCxnSpPr/>
          <p:nvPr/>
        </p:nvCxnSpPr>
        <p:spPr>
          <a:xfrm flipV="1">
            <a:off x="357158" y="699530"/>
            <a:ext cx="0" cy="164935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05" name="Flèche vers le bas 204"/>
          <p:cNvSpPr/>
          <p:nvPr/>
        </p:nvSpPr>
        <p:spPr>
          <a:xfrm>
            <a:off x="5679289" y="1916832"/>
            <a:ext cx="285752" cy="356238"/>
          </a:xfrm>
          <a:prstGeom prst="downArrow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/>
          <p:cNvSpPr/>
          <p:nvPr/>
        </p:nvSpPr>
        <p:spPr>
          <a:xfrm>
            <a:off x="2782528" y="2275052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Croix De Malte</a:t>
            </a:r>
          </a:p>
        </p:txBody>
      </p:sp>
      <p:cxnSp>
        <p:nvCxnSpPr>
          <p:cNvPr id="82" name="Connecteur droit 81"/>
          <p:cNvCxnSpPr>
            <a:endCxn id="81" idx="1"/>
          </p:cNvCxnSpPr>
          <p:nvPr/>
        </p:nvCxnSpPr>
        <p:spPr>
          <a:xfrm>
            <a:off x="202688" y="2563052"/>
            <a:ext cx="257984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dash"/>
            <a:headEnd type="none" w="med" len="med"/>
            <a:tailEnd type="arrow" w="med" len="med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2776396" y="28572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RESTITUER</a:t>
            </a:r>
          </a:p>
          <a:p>
            <a:pPr algn="ctr">
              <a:defRPr/>
            </a:pPr>
            <a:r>
              <a:rPr lang="fr-FR" sz="1100" kern="0" dirty="0" smtClean="0">
                <a:solidFill>
                  <a:prstClr val="black"/>
                </a:solidFill>
                <a:latin typeface="Calibri"/>
              </a:rPr>
              <a:t>Boitier NI 6009</a:t>
            </a:r>
          </a:p>
        </p:txBody>
      </p:sp>
      <p:pic>
        <p:nvPicPr>
          <p:cNvPr id="79" name="Picture 2" descr="F:\IMG_1394.JPG"/>
          <p:cNvPicPr>
            <a:picLocks noChangeAspect="1" noChangeArrowheads="1"/>
          </p:cNvPicPr>
          <p:nvPr/>
        </p:nvPicPr>
        <p:blipFill rotWithShape="1">
          <a:blip r:embed="rId3" cstate="print"/>
          <a:srcRect b="8903"/>
          <a:stretch/>
        </p:blipFill>
        <p:spPr bwMode="auto">
          <a:xfrm>
            <a:off x="740119" y="915937"/>
            <a:ext cx="705469" cy="856879"/>
          </a:xfrm>
          <a:prstGeom prst="rect">
            <a:avLst/>
          </a:prstGeom>
          <a:noFill/>
        </p:spPr>
      </p:pic>
      <p:pic>
        <p:nvPicPr>
          <p:cNvPr id="83" name="Picture 7" descr="2006_05020008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1" t="18082" r="23135" b="7016"/>
          <a:stretch/>
        </p:blipFill>
        <p:spPr bwMode="auto">
          <a:xfrm>
            <a:off x="1525440" y="915937"/>
            <a:ext cx="640147" cy="85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Connecteur droit avec flèche 85"/>
          <p:cNvCxnSpPr/>
          <p:nvPr/>
        </p:nvCxnSpPr>
        <p:spPr>
          <a:xfrm>
            <a:off x="251520" y="457688"/>
            <a:ext cx="488599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8" name="Connecteur droit avec flèche 87"/>
          <p:cNvCxnSpPr>
            <a:stCxn id="64" idx="3"/>
            <a:endCxn id="68" idx="1"/>
          </p:cNvCxnSpPr>
          <p:nvPr/>
        </p:nvCxnSpPr>
        <p:spPr>
          <a:xfrm>
            <a:off x="2165588" y="573728"/>
            <a:ext cx="610808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205" y="910077"/>
            <a:ext cx="772647" cy="822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9" name="Connecteur droit avec flèche 88"/>
          <p:cNvCxnSpPr/>
          <p:nvPr/>
        </p:nvCxnSpPr>
        <p:spPr>
          <a:xfrm>
            <a:off x="4214810" y="573728"/>
            <a:ext cx="610808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90" name="Connecteur droit 89"/>
          <p:cNvCxnSpPr>
            <a:stCxn id="81" idx="3"/>
          </p:cNvCxnSpPr>
          <p:nvPr/>
        </p:nvCxnSpPr>
        <p:spPr>
          <a:xfrm>
            <a:off x="4222528" y="2563052"/>
            <a:ext cx="1063852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dash"/>
            <a:headEnd type="none" w="med" len="med"/>
            <a:tailEnd type="arrow" w="med" len="med"/>
          </a:ln>
          <a:effectLst/>
        </p:spPr>
      </p:cxnSp>
      <p:sp>
        <p:nvSpPr>
          <p:cNvPr id="95" name="Flèche vers le bas 94"/>
          <p:cNvSpPr/>
          <p:nvPr/>
        </p:nvSpPr>
        <p:spPr>
          <a:xfrm>
            <a:off x="5679289" y="3085860"/>
            <a:ext cx="285752" cy="356238"/>
          </a:xfrm>
          <a:prstGeom prst="downArrow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avec flèche 95"/>
          <p:cNvCxnSpPr/>
          <p:nvPr/>
        </p:nvCxnSpPr>
        <p:spPr>
          <a:xfrm>
            <a:off x="357158" y="2348880"/>
            <a:ext cx="242537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3" name="Connecteur droit avec flèche 102"/>
          <p:cNvCxnSpPr/>
          <p:nvPr/>
        </p:nvCxnSpPr>
        <p:spPr>
          <a:xfrm>
            <a:off x="251520" y="2406225"/>
            <a:ext cx="253100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1" name="Connecteur droit avec flèche 110"/>
          <p:cNvCxnSpPr/>
          <p:nvPr/>
        </p:nvCxnSpPr>
        <p:spPr>
          <a:xfrm flipV="1">
            <a:off x="251520" y="457688"/>
            <a:ext cx="0" cy="1948537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pic>
        <p:nvPicPr>
          <p:cNvPr id="115" name="Image 114" descr="IMG_20141010_154434.jp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3" t="8197" r="1376" b="20294"/>
          <a:stretch/>
        </p:blipFill>
        <p:spPr>
          <a:xfrm>
            <a:off x="2318336" y="2974046"/>
            <a:ext cx="928384" cy="936104"/>
          </a:xfrm>
          <a:prstGeom prst="rect">
            <a:avLst/>
          </a:prstGeom>
        </p:spPr>
      </p:pic>
      <p:pic>
        <p:nvPicPr>
          <p:cNvPr id="116" name="Image 115" descr="IMG_20141010_154425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528" y="2974046"/>
            <a:ext cx="1248139" cy="936104"/>
          </a:xfrm>
          <a:prstGeom prst="rect">
            <a:avLst/>
          </a:prstGeom>
        </p:spPr>
      </p:pic>
      <p:pic>
        <p:nvPicPr>
          <p:cNvPr id="118" name="Image 117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67" y="3085860"/>
            <a:ext cx="1349694" cy="1462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19" y="2982517"/>
            <a:ext cx="1481137" cy="91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05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2714612" y="3120620"/>
            <a:ext cx="8581126" cy="1729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462554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eur droit 51"/>
          <p:cNvCxnSpPr>
            <a:endCxn id="57" idx="1"/>
          </p:cNvCxnSpPr>
          <p:nvPr/>
        </p:nvCxnSpPr>
        <p:spPr>
          <a:xfrm flipV="1">
            <a:off x="4556766" y="3703083"/>
            <a:ext cx="765922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3" name="Connecteur droit 52"/>
          <p:cNvCxnSpPr>
            <a:endCxn id="50" idx="1"/>
          </p:cNvCxnSpPr>
          <p:nvPr/>
        </p:nvCxnSpPr>
        <p:spPr>
          <a:xfrm>
            <a:off x="6762688" y="3700296"/>
            <a:ext cx="699866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3116766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6" name="Connecteur droit 55"/>
          <p:cNvCxnSpPr>
            <a:endCxn id="55" idx="1"/>
          </p:cNvCxnSpPr>
          <p:nvPr/>
        </p:nvCxnSpPr>
        <p:spPr>
          <a:xfrm flipV="1">
            <a:off x="2421835" y="3703083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532268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66347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9" name="Connecteur droit 58"/>
          <p:cNvCxnSpPr>
            <a:endCxn id="58" idx="1"/>
          </p:cNvCxnSpPr>
          <p:nvPr/>
        </p:nvCxnSpPr>
        <p:spPr>
          <a:xfrm>
            <a:off x="8902554" y="3700296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4" name="Connecteur droit 83"/>
          <p:cNvCxnSpPr/>
          <p:nvPr/>
        </p:nvCxnSpPr>
        <p:spPr>
          <a:xfrm flipV="1">
            <a:off x="3143240" y="2786058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6" name="Connecteur droit avec flèche 85"/>
          <p:cNvCxnSpPr>
            <a:endCxn id="55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93" name="Rectangle 92"/>
          <p:cNvSpPr/>
          <p:nvPr/>
        </p:nvSpPr>
        <p:spPr>
          <a:xfrm>
            <a:off x="5502578" y="245336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2262" y="2453492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i="1" dirty="0">
              <a:solidFill>
                <a:schemeClr val="tx2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785918" y="3500438"/>
            <a:ext cx="6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230 V ~</a:t>
            </a:r>
          </a:p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 50Hz 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97" name="Connecteur droit 96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1" name="ZoneTexte 100"/>
          <p:cNvSpPr txBox="1"/>
          <p:nvPr/>
        </p:nvSpPr>
        <p:spPr>
          <a:xfrm>
            <a:off x="530231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Actionneur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962279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Effecteur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500298" y="5000636"/>
            <a:ext cx="2286016" cy="1643074"/>
          </a:xfrm>
          <a:prstGeom prst="wedgeRectCallout">
            <a:avLst>
              <a:gd name="adj1" fmla="val 17484"/>
              <a:gd name="adj2" fmla="val -106930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/>
          <p:cNvSpPr/>
          <p:nvPr/>
        </p:nvSpPr>
        <p:spPr>
          <a:xfrm>
            <a:off x="4857752" y="5000636"/>
            <a:ext cx="2286016" cy="1643074"/>
          </a:xfrm>
          <a:prstGeom prst="wedgeRectCallout">
            <a:avLst>
              <a:gd name="adj1" fmla="val 17484"/>
              <a:gd name="adj2" fmla="val -106930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/>
          <p:cNvSpPr/>
          <p:nvPr/>
        </p:nvSpPr>
        <p:spPr>
          <a:xfrm>
            <a:off x="7215206" y="5000636"/>
            <a:ext cx="2286016" cy="1643074"/>
          </a:xfrm>
          <a:prstGeom prst="wedgeRectCallout">
            <a:avLst>
              <a:gd name="adj1" fmla="val 17484"/>
              <a:gd name="adj2" fmla="val -106930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3" name="Connecteur droit avec flèche 112"/>
          <p:cNvCxnSpPr/>
          <p:nvPr/>
        </p:nvCxnSpPr>
        <p:spPr>
          <a:xfrm rot="10800000" flipV="1">
            <a:off x="357158" y="2786058"/>
            <a:ext cx="2786082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642910" y="2285992"/>
            <a:ext cx="10581390" cy="25870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		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462554" y="3357562"/>
            <a:ext cx="1440000" cy="6910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Réducteur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roue et vis sans fin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eur droit 51"/>
          <p:cNvCxnSpPr>
            <a:endCxn id="57" idx="1"/>
          </p:cNvCxnSpPr>
          <p:nvPr/>
        </p:nvCxnSpPr>
        <p:spPr>
          <a:xfrm flipV="1">
            <a:off x="4556766" y="3703083"/>
            <a:ext cx="765922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3" name="Connecteur droit 52"/>
          <p:cNvCxnSpPr>
            <a:endCxn id="50" idx="1"/>
          </p:cNvCxnSpPr>
          <p:nvPr/>
        </p:nvCxnSpPr>
        <p:spPr>
          <a:xfrm>
            <a:off x="6762688" y="3700296"/>
            <a:ext cx="699866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3116766" y="342450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baseline="0" dirty="0" smtClean="0">
                <a:solidFill>
                  <a:prstClr val="black"/>
                </a:solidFill>
                <a:latin typeface="Calibri"/>
              </a:rPr>
              <a:t>Relais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6" name="Connecteur droit 55"/>
          <p:cNvCxnSpPr/>
          <p:nvPr/>
        </p:nvCxnSpPr>
        <p:spPr>
          <a:xfrm flipV="1">
            <a:off x="285720" y="3714752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532268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Moteur asynchrone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triphasé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66347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Croix de Malte</a:t>
            </a:r>
          </a:p>
        </p:txBody>
      </p:sp>
      <p:cxnSp>
        <p:nvCxnSpPr>
          <p:cNvPr id="59" name="Connecteur droit 58"/>
          <p:cNvCxnSpPr>
            <a:endCxn id="58" idx="1"/>
          </p:cNvCxnSpPr>
          <p:nvPr/>
        </p:nvCxnSpPr>
        <p:spPr>
          <a:xfrm>
            <a:off x="8902554" y="3700296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4" name="Connecteur droit 83"/>
          <p:cNvCxnSpPr/>
          <p:nvPr/>
        </p:nvCxnSpPr>
        <p:spPr>
          <a:xfrm rot="5400000" flipH="1" flipV="1">
            <a:off x="3043438" y="2171480"/>
            <a:ext cx="199604" cy="158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6" name="Connecteur droit avec flèche 85"/>
          <p:cNvCxnSpPr>
            <a:endCxn id="28" idx="0"/>
          </p:cNvCxnSpPr>
          <p:nvPr/>
        </p:nvCxnSpPr>
        <p:spPr>
          <a:xfrm rot="5400000">
            <a:off x="3643306" y="2214554"/>
            <a:ext cx="42862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flipV="1">
            <a:off x="3857620" y="20002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93" name="Rectangle 92"/>
          <p:cNvSpPr/>
          <p:nvPr/>
        </p:nvSpPr>
        <p:spPr>
          <a:xfrm>
            <a:off x="5502578" y="1714488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2262" y="1714615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i="1" dirty="0">
              <a:solidFill>
                <a:schemeClr val="tx2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42844" y="3500438"/>
            <a:ext cx="6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230 V ~</a:t>
            </a:r>
          </a:p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 50Hz 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97" name="Connecteur droit 96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10" name="Rectangle 109"/>
          <p:cNvSpPr/>
          <p:nvPr/>
        </p:nvSpPr>
        <p:spPr>
          <a:xfrm>
            <a:off x="214282" y="5000636"/>
            <a:ext cx="2214578" cy="1428760"/>
          </a:xfrm>
          <a:prstGeom prst="wedgeRectCallout">
            <a:avLst>
              <a:gd name="adj1" fmla="val 21269"/>
              <a:gd name="adj2" fmla="val -113330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Redresseur télémécanique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ABL 6RF 2405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643438" y="5000636"/>
            <a:ext cx="2143140" cy="1500198"/>
          </a:xfrm>
          <a:prstGeom prst="wedgeRectCallout">
            <a:avLst>
              <a:gd name="adj1" fmla="val 20336"/>
              <a:gd name="adj2" fmla="val -116100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Leroy </a:t>
            </a:r>
            <a:r>
              <a:rPr lang="fr-FR" sz="1400" dirty="0" err="1" smtClean="0">
                <a:solidFill>
                  <a:schemeClr val="tx1"/>
                </a:solidFill>
              </a:rPr>
              <a:t>Somer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13" name="Connecteur droit avec flèche 112"/>
          <p:cNvCxnSpPr/>
          <p:nvPr/>
        </p:nvCxnSpPr>
        <p:spPr>
          <a:xfrm rot="10800000" flipV="1">
            <a:off x="357158" y="2047181"/>
            <a:ext cx="2786082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>
          <a:xfrm>
            <a:off x="1000100" y="342900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Redresseur</a:t>
            </a:r>
            <a:endParaRPr kumimoji="0" lang="fr-F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2428860" y="3714752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5429264"/>
            <a:ext cx="1173018" cy="947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Rectangle 27"/>
          <p:cNvSpPr/>
          <p:nvPr/>
        </p:nvSpPr>
        <p:spPr>
          <a:xfrm>
            <a:off x="3120380" y="2428868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baseline="0" dirty="0" smtClean="0">
                <a:solidFill>
                  <a:prstClr val="black"/>
                </a:solidFill>
                <a:latin typeface="Calibri"/>
              </a:rPr>
              <a:t>Automate</a:t>
            </a: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 Programmable Industriel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Connecteur droit avec flèche 31"/>
          <p:cNvCxnSpPr>
            <a:stCxn id="28" idx="2"/>
            <a:endCxn id="55" idx="0"/>
          </p:cNvCxnSpPr>
          <p:nvPr/>
        </p:nvCxnSpPr>
        <p:spPr>
          <a:xfrm rot="5400000">
            <a:off x="3628755" y="3212879"/>
            <a:ext cx="419636" cy="361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9" name="Connecteur droit 38"/>
          <p:cNvCxnSpPr/>
          <p:nvPr/>
        </p:nvCxnSpPr>
        <p:spPr>
          <a:xfrm rot="16200000" flipH="1">
            <a:off x="9822694" y="2750338"/>
            <a:ext cx="1357323" cy="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5" name="Connecteur droit 44"/>
          <p:cNvCxnSpPr/>
          <p:nvPr/>
        </p:nvCxnSpPr>
        <p:spPr>
          <a:xfrm rot="5400000">
            <a:off x="9965569" y="4536290"/>
            <a:ext cx="1071572" cy="1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9858412" y="1714488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fr-FR" kern="0" dirty="0" smtClean="0">
                <a:solidFill>
                  <a:prstClr val="black"/>
                </a:solidFill>
              </a:rPr>
              <a:t>Croix arrêtée</a:t>
            </a:r>
            <a:endParaRPr lang="fr-FR" sz="1400" kern="0" dirty="0" smtClean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644098" y="5072074"/>
            <a:ext cx="1714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fr-FR" kern="0" dirty="0" smtClean="0">
                <a:solidFill>
                  <a:prstClr val="black"/>
                </a:solidFill>
              </a:rPr>
              <a:t>Croix en mouvement</a:t>
            </a:r>
            <a:endParaRPr lang="fr-FR" sz="1400" kern="0" dirty="0" smtClean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500298" y="357166"/>
            <a:ext cx="2214578" cy="1428760"/>
          </a:xfrm>
          <a:prstGeom prst="wedgeRectCallout">
            <a:avLst>
              <a:gd name="adj1" fmla="val 280"/>
              <a:gd name="adj2" fmla="val 96802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Télémécanique TSX Micro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642918"/>
            <a:ext cx="1071570" cy="100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5357826"/>
            <a:ext cx="1357322" cy="104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Rectangle 53"/>
          <p:cNvSpPr/>
          <p:nvPr/>
        </p:nvSpPr>
        <p:spPr>
          <a:xfrm>
            <a:off x="7000860" y="5000636"/>
            <a:ext cx="2143140" cy="1500198"/>
          </a:xfrm>
          <a:prstGeom prst="wedgeRectCallout">
            <a:avLst>
              <a:gd name="adj1" fmla="val -16286"/>
              <a:gd name="adj2" fmla="val -113052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43834" y="5357826"/>
            <a:ext cx="8001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2571736" y="2285992"/>
            <a:ext cx="8652564" cy="25870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               Chaîne d’énergie		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462554" y="3357562"/>
            <a:ext cx="1440000" cy="6910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Réducteur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roue et vis sans fin + Pignon courroie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eur droit 51"/>
          <p:cNvCxnSpPr>
            <a:endCxn id="57" idx="1"/>
          </p:cNvCxnSpPr>
          <p:nvPr/>
        </p:nvCxnSpPr>
        <p:spPr>
          <a:xfrm flipV="1">
            <a:off x="4556766" y="3703083"/>
            <a:ext cx="765922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3" name="Connecteur droit 52"/>
          <p:cNvCxnSpPr>
            <a:endCxn id="50" idx="1"/>
          </p:cNvCxnSpPr>
          <p:nvPr/>
        </p:nvCxnSpPr>
        <p:spPr>
          <a:xfrm>
            <a:off x="6762688" y="3700296"/>
            <a:ext cx="699866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3116766" y="342450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baseline="0" dirty="0" smtClean="0">
                <a:solidFill>
                  <a:prstClr val="black"/>
                </a:solidFill>
                <a:latin typeface="Calibri"/>
              </a:rPr>
              <a:t>Variateur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32268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Moteur à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aimant permanent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66347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Tapis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roulant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9" name="Connecteur droit 58"/>
          <p:cNvCxnSpPr>
            <a:endCxn id="58" idx="1"/>
          </p:cNvCxnSpPr>
          <p:nvPr/>
        </p:nvCxnSpPr>
        <p:spPr>
          <a:xfrm>
            <a:off x="8902554" y="3700296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4" name="Connecteur droit 83"/>
          <p:cNvCxnSpPr/>
          <p:nvPr/>
        </p:nvCxnSpPr>
        <p:spPr>
          <a:xfrm rot="5400000" flipH="1" flipV="1">
            <a:off x="3043438" y="2171480"/>
            <a:ext cx="199604" cy="158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6" name="Connecteur droit avec flèche 85"/>
          <p:cNvCxnSpPr>
            <a:endCxn id="28" idx="0"/>
          </p:cNvCxnSpPr>
          <p:nvPr/>
        </p:nvCxnSpPr>
        <p:spPr>
          <a:xfrm rot="5400000">
            <a:off x="3643306" y="2214554"/>
            <a:ext cx="42862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flipV="1">
            <a:off x="3857620" y="20002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93" name="Rectangle 92"/>
          <p:cNvSpPr/>
          <p:nvPr/>
        </p:nvSpPr>
        <p:spPr>
          <a:xfrm>
            <a:off x="5502578" y="1714488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2262" y="1700327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i="1" dirty="0">
              <a:solidFill>
                <a:schemeClr val="tx2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785918" y="3500438"/>
            <a:ext cx="6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230 V ~</a:t>
            </a:r>
          </a:p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 50Hz 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97" name="Connecteur droit 96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11" name="Rectangle 110"/>
          <p:cNvSpPr/>
          <p:nvPr/>
        </p:nvSpPr>
        <p:spPr>
          <a:xfrm>
            <a:off x="4643438" y="5000636"/>
            <a:ext cx="2143140" cy="1357322"/>
          </a:xfrm>
          <a:prstGeom prst="wedgeRectCallout">
            <a:avLst>
              <a:gd name="adj1" fmla="val 19980"/>
              <a:gd name="adj2" fmla="val -123211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13" name="Connecteur droit avec flèche 112"/>
          <p:cNvCxnSpPr/>
          <p:nvPr/>
        </p:nvCxnSpPr>
        <p:spPr>
          <a:xfrm rot="10800000" flipV="1">
            <a:off x="357158" y="2047181"/>
            <a:ext cx="2786082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Connecteur droit 25"/>
          <p:cNvCxnSpPr/>
          <p:nvPr/>
        </p:nvCxnSpPr>
        <p:spPr>
          <a:xfrm flipV="1">
            <a:off x="2428860" y="3714752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3120380" y="2428868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baseline="0" dirty="0" smtClean="0">
                <a:solidFill>
                  <a:prstClr val="black"/>
                </a:solidFill>
                <a:latin typeface="Calibri"/>
              </a:rPr>
              <a:t>Automate</a:t>
            </a: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 Programmable Industriel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Connecteur droit avec flèche 31"/>
          <p:cNvCxnSpPr>
            <a:stCxn id="28" idx="2"/>
            <a:endCxn id="55" idx="0"/>
          </p:cNvCxnSpPr>
          <p:nvPr/>
        </p:nvCxnSpPr>
        <p:spPr>
          <a:xfrm rot="5400000">
            <a:off x="3628755" y="3212879"/>
            <a:ext cx="419636" cy="361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9" name="Connecteur droit 38"/>
          <p:cNvCxnSpPr/>
          <p:nvPr/>
        </p:nvCxnSpPr>
        <p:spPr>
          <a:xfrm rot="16200000" flipH="1">
            <a:off x="9822694" y="2750338"/>
            <a:ext cx="1357323" cy="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5" name="Connecteur droit 44"/>
          <p:cNvCxnSpPr/>
          <p:nvPr/>
        </p:nvCxnSpPr>
        <p:spPr>
          <a:xfrm rot="5400000">
            <a:off x="9965569" y="4536290"/>
            <a:ext cx="1071572" cy="1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9858412" y="1714488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fr-FR" kern="0" dirty="0" smtClean="0">
                <a:solidFill>
                  <a:prstClr val="black"/>
                </a:solidFill>
              </a:rPr>
              <a:t>Tapis arrêté</a:t>
            </a:r>
            <a:endParaRPr lang="fr-FR" sz="1400" kern="0" dirty="0" smtClean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572660" y="5072074"/>
            <a:ext cx="1714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fr-FR" kern="0" dirty="0" smtClean="0">
                <a:solidFill>
                  <a:prstClr val="black"/>
                </a:solidFill>
              </a:rPr>
              <a:t>Tapis en mouvement</a:t>
            </a:r>
            <a:endParaRPr lang="fr-FR" sz="1400" kern="0" dirty="0" smtClean="0">
              <a:solidFill>
                <a:prstClr val="black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5143512"/>
            <a:ext cx="1571636" cy="104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Digidrive S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5072074"/>
            <a:ext cx="642942" cy="1189443"/>
          </a:xfrm>
          <a:prstGeom prst="rect">
            <a:avLst/>
          </a:prstGeom>
          <a:noFill/>
        </p:spPr>
      </p:pic>
      <p:sp>
        <p:nvSpPr>
          <p:cNvPr id="30" name="Rectangle 29"/>
          <p:cNvSpPr/>
          <p:nvPr/>
        </p:nvSpPr>
        <p:spPr>
          <a:xfrm>
            <a:off x="7286644" y="5000636"/>
            <a:ext cx="1357290" cy="1357322"/>
          </a:xfrm>
          <a:prstGeom prst="wedgeRectCallout">
            <a:avLst>
              <a:gd name="adj1" fmla="val 19980"/>
              <a:gd name="adj2" fmla="val -123211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2" cstate="print"/>
          <a:srcRect l="50002" t="13620"/>
          <a:stretch>
            <a:fillRect/>
          </a:stretch>
        </p:blipFill>
        <p:spPr bwMode="auto">
          <a:xfrm>
            <a:off x="7643834" y="5286388"/>
            <a:ext cx="785786" cy="90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Rectangle 32"/>
          <p:cNvSpPr/>
          <p:nvPr/>
        </p:nvSpPr>
        <p:spPr>
          <a:xfrm>
            <a:off x="3000364" y="5000636"/>
            <a:ext cx="1428760" cy="1357322"/>
          </a:xfrm>
          <a:prstGeom prst="wedgeRectCallout">
            <a:avLst>
              <a:gd name="adj1" fmla="val 19980"/>
              <a:gd name="adj2" fmla="val -123211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00298" y="357166"/>
            <a:ext cx="2214578" cy="1428760"/>
          </a:xfrm>
          <a:prstGeom prst="wedgeRectCallout">
            <a:avLst>
              <a:gd name="adj1" fmla="val 280"/>
              <a:gd name="adj2" fmla="val 96802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Télémécanique TSX Micro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642918"/>
            <a:ext cx="1071570" cy="100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319</Words>
  <Application>Microsoft Office PowerPoint</Application>
  <PresentationFormat>Affichage à l'écran (4:3)</PresentationFormat>
  <Paragraphs>144</Paragraphs>
  <Slides>7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46</cp:revision>
  <dcterms:created xsi:type="dcterms:W3CDTF">2014-01-29T23:34:32Z</dcterms:created>
  <dcterms:modified xsi:type="dcterms:W3CDTF">2015-01-06T12:28:33Z</dcterms:modified>
</cp:coreProperties>
</file>