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170" d="100"/>
          <a:sy n="170" d="100"/>
        </p:scale>
        <p:origin x="1458" y="2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4638-13CF-4FD0-A81A-7136CAF0940D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C28E7-B3D5-4ACA-9684-5350DBD94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92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C28E7-B3D5-4ACA-9684-5350DBD949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82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Image3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080"/>
            <a:ext cx="8277665" cy="67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80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rc 160"/>
          <p:cNvSpPr/>
          <p:nvPr/>
        </p:nvSpPr>
        <p:spPr>
          <a:xfrm>
            <a:off x="1170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1435696" y="1899920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435696" y="2620031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2873635" y="836712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1435696" y="2636916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914773" y="27893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89729" y="26369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627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1435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2771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435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32411" y="2672798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2873635" y="1696272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736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1814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1504004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2129457" y="2448456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1744831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2406389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472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291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3121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2777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3361873" y="3005669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5076056" y="1450449"/>
            <a:ext cx="57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287878" y="408258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878" y="4082588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1093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1328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2474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2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3428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4724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4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2915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1994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2213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2124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7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6014716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907797" y="5007659"/>
            <a:ext cx="288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7" name="Groupe 136"/>
          <p:cNvGrpSpPr/>
          <p:nvPr/>
        </p:nvGrpSpPr>
        <p:grpSpPr>
          <a:xfrm>
            <a:off x="6027762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6385074" y="4040548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𝑎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040548"/>
                <a:ext cx="1889428" cy="30059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385074" y="4346842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𝑏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346842"/>
                <a:ext cx="975587" cy="30059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6385074" y="4653136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653136"/>
                <a:ext cx="960006" cy="30059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/>
          <p:cNvCxnSpPr/>
          <p:nvPr/>
        </p:nvCxnSpPr>
        <p:spPr>
          <a:xfrm flipV="1">
            <a:off x="2051797" y="4869160"/>
            <a:ext cx="0" cy="138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rot="5400000" flipV="1">
            <a:off x="2051797" y="4863659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mage3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087" y="1008380"/>
            <a:ext cx="5965825" cy="48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Image3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487" y="1160780"/>
            <a:ext cx="5965825" cy="48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80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7432" y="-13693"/>
            <a:ext cx="9144000" cy="40050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2267744" y="2132856"/>
            <a:ext cx="1152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627784" y="1556793"/>
            <a:ext cx="0" cy="2160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555776" y="1484784"/>
            <a:ext cx="72008" cy="720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555776" y="1772816"/>
            <a:ext cx="72008" cy="720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50982" y="1484785"/>
            <a:ext cx="0" cy="3600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411760" y="1664805"/>
            <a:ext cx="1392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40490" y="2132856"/>
            <a:ext cx="1392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9712" y="2060848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2411760" y="1664805"/>
            <a:ext cx="0" cy="468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651577" y="1556793"/>
            <a:ext cx="1" cy="2880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651570" y="1556793"/>
            <a:ext cx="69629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915808" y="692696"/>
            <a:ext cx="8" cy="86409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2771800" y="1034734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 flipH="1">
            <a:off x="2843808" y="1285755"/>
            <a:ext cx="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843808" y="922090"/>
            <a:ext cx="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2123728" y="1114941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2123728" y="1124744"/>
            <a:ext cx="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59832" y="2060848"/>
            <a:ext cx="288032" cy="14401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0"/>
          </p:cNvCxnSpPr>
          <p:nvPr/>
        </p:nvCxnSpPr>
        <p:spPr>
          <a:xfrm flipV="1">
            <a:off x="3203848" y="1937702"/>
            <a:ext cx="0" cy="123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3883123" y="1608398"/>
            <a:ext cx="1048918" cy="1048916"/>
          </a:xfrm>
          <a:prstGeom prst="arc">
            <a:avLst>
              <a:gd name="adj1" fmla="val 16307507"/>
              <a:gd name="adj2" fmla="val 540140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c 53"/>
          <p:cNvSpPr/>
          <p:nvPr/>
        </p:nvSpPr>
        <p:spPr>
          <a:xfrm flipH="1">
            <a:off x="3883123" y="1608398"/>
            <a:ext cx="1048918" cy="1048916"/>
          </a:xfrm>
          <a:prstGeom prst="arc">
            <a:avLst>
              <a:gd name="adj1" fmla="val 16444338"/>
              <a:gd name="adj2" fmla="val 5066666"/>
            </a:avLst>
          </a:prstGeom>
          <a:ln w="1270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endCxn id="52" idx="0"/>
          </p:cNvCxnSpPr>
          <p:nvPr/>
        </p:nvCxnSpPr>
        <p:spPr>
          <a:xfrm flipH="1" flipV="1">
            <a:off x="4407582" y="2225871"/>
            <a:ext cx="5032" cy="708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3347863" y="1556793"/>
            <a:ext cx="1" cy="2880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3203848" y="1937702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71" idx="2"/>
          </p:cNvCxnSpPr>
          <p:nvPr/>
        </p:nvCxnSpPr>
        <p:spPr>
          <a:xfrm flipH="1">
            <a:off x="3707904" y="1196752"/>
            <a:ext cx="767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707904" y="1196752"/>
            <a:ext cx="0" cy="740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547440" y="837891"/>
            <a:ext cx="0" cy="2008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 rot="5400000">
            <a:off x="5004048" y="1916832"/>
            <a:ext cx="288032" cy="432047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>
            <a:endCxn id="134" idx="3"/>
          </p:cNvCxnSpPr>
          <p:nvPr/>
        </p:nvCxnSpPr>
        <p:spPr>
          <a:xfrm flipH="1">
            <a:off x="4598344" y="1844825"/>
            <a:ext cx="261689" cy="2581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148064" y="764704"/>
            <a:ext cx="0" cy="12090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 rot="5400000">
            <a:off x="5004048" y="1124745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>
            <a:endCxn id="39" idx="0"/>
          </p:cNvCxnSpPr>
          <p:nvPr/>
        </p:nvCxnSpPr>
        <p:spPr>
          <a:xfrm flipH="1">
            <a:off x="2987824" y="1106742"/>
            <a:ext cx="13477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4335582" y="692696"/>
            <a:ext cx="0" cy="41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 flipV="1">
            <a:off x="4335583" y="692696"/>
            <a:ext cx="447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4776569" y="694602"/>
            <a:ext cx="0" cy="502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stCxn id="100" idx="2"/>
          </p:cNvCxnSpPr>
          <p:nvPr/>
        </p:nvCxnSpPr>
        <p:spPr>
          <a:xfrm flipH="1" flipV="1">
            <a:off x="4783015" y="1196752"/>
            <a:ext cx="29304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5076056" y="1005556"/>
            <a:ext cx="14401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5076056" y="1392086"/>
            <a:ext cx="14401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>
            <a:stCxn id="26" idx="2"/>
          </p:cNvCxnSpPr>
          <p:nvPr/>
        </p:nvCxnSpPr>
        <p:spPr>
          <a:xfrm>
            <a:off x="2123728" y="2204864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123728" y="2780928"/>
            <a:ext cx="33843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4217737" y="2153871"/>
            <a:ext cx="0" cy="6270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 flipH="1" flipV="1">
            <a:off x="4335582" y="2081871"/>
            <a:ext cx="144000" cy="144000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5076056" y="2060864"/>
            <a:ext cx="144016" cy="144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5076056" y="2060864"/>
            <a:ext cx="144016" cy="144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00" idx="0"/>
          </p:cNvCxnSpPr>
          <p:nvPr/>
        </p:nvCxnSpPr>
        <p:spPr>
          <a:xfrm flipV="1">
            <a:off x="5220072" y="1196752"/>
            <a:ext cx="28803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12648" y="1196753"/>
            <a:ext cx="0" cy="1584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34" idx="4"/>
            <a:endCxn id="71" idx="3"/>
          </p:cNvCxnSpPr>
          <p:nvPr/>
        </p:nvCxnSpPr>
        <p:spPr>
          <a:xfrm flipV="1">
            <a:off x="4547432" y="1340768"/>
            <a:ext cx="8" cy="7411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4403424" y="1124744"/>
            <a:ext cx="288032" cy="14401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Connecteur droit 151"/>
          <p:cNvCxnSpPr/>
          <p:nvPr/>
        </p:nvCxnSpPr>
        <p:spPr>
          <a:xfrm flipH="1" flipV="1">
            <a:off x="4547432" y="2216744"/>
            <a:ext cx="8" cy="799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4412614" y="2296676"/>
            <a:ext cx="15171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endCxn id="52" idx="6"/>
          </p:cNvCxnSpPr>
          <p:nvPr/>
        </p:nvCxnSpPr>
        <p:spPr>
          <a:xfrm>
            <a:off x="4217737" y="2153871"/>
            <a:ext cx="117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 flipH="1" flipV="1">
            <a:off x="4475432" y="2081871"/>
            <a:ext cx="144000" cy="144000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>
            <a:off x="3366655" y="2784764"/>
            <a:ext cx="2137558" cy="157495"/>
          </a:xfrm>
          <a:custGeom>
            <a:avLst/>
            <a:gdLst>
              <a:gd name="connsiteX0" fmla="*/ 0 w 2137558"/>
              <a:gd name="connsiteY0" fmla="*/ 0 h 157495"/>
              <a:gd name="connsiteX1" fmla="*/ 724394 w 2137558"/>
              <a:gd name="connsiteY1" fmla="*/ 154379 h 157495"/>
              <a:gd name="connsiteX2" fmla="*/ 1240971 w 2137558"/>
              <a:gd name="connsiteY2" fmla="*/ 106878 h 157495"/>
              <a:gd name="connsiteX3" fmla="*/ 1840675 w 2137558"/>
              <a:gd name="connsiteY3" fmla="*/ 148441 h 157495"/>
              <a:gd name="connsiteX4" fmla="*/ 2137558 w 2137558"/>
              <a:gd name="connsiteY4" fmla="*/ 0 h 1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558" h="157495">
                <a:moveTo>
                  <a:pt x="0" y="0"/>
                </a:moveTo>
                <a:cubicBezTo>
                  <a:pt x="258783" y="68283"/>
                  <a:pt x="517566" y="136566"/>
                  <a:pt x="724394" y="154379"/>
                </a:cubicBezTo>
                <a:cubicBezTo>
                  <a:pt x="931222" y="172192"/>
                  <a:pt x="1054924" y="107868"/>
                  <a:pt x="1240971" y="106878"/>
                </a:cubicBezTo>
                <a:cubicBezTo>
                  <a:pt x="1427018" y="105888"/>
                  <a:pt x="1691244" y="166254"/>
                  <a:pt x="1840675" y="148441"/>
                </a:cubicBezTo>
                <a:cubicBezTo>
                  <a:pt x="1990106" y="130628"/>
                  <a:pt x="2068285" y="30678"/>
                  <a:pt x="213755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2267744" y="2132856"/>
            <a:ext cx="1152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627784" y="1556793"/>
            <a:ext cx="0" cy="2160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555776" y="1484784"/>
            <a:ext cx="72008" cy="720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555776" y="1772816"/>
            <a:ext cx="72008" cy="720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50982" y="1484785"/>
            <a:ext cx="0" cy="3600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411760" y="1664805"/>
            <a:ext cx="1392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40490" y="2132856"/>
            <a:ext cx="1392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9712" y="2060848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2411760" y="1664805"/>
            <a:ext cx="0" cy="468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651577" y="1556793"/>
            <a:ext cx="1" cy="2880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651570" y="1556793"/>
            <a:ext cx="69629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915808" y="692696"/>
            <a:ext cx="8" cy="86409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2771800" y="1034734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 flipH="1">
            <a:off x="2843808" y="1285755"/>
            <a:ext cx="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843808" y="922090"/>
            <a:ext cx="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2123728" y="1114941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2123728" y="1124744"/>
            <a:ext cx="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3883123" y="1608398"/>
            <a:ext cx="1048918" cy="1048916"/>
          </a:xfrm>
          <a:prstGeom prst="arc">
            <a:avLst>
              <a:gd name="adj1" fmla="val 16307507"/>
              <a:gd name="adj2" fmla="val 540140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c 53"/>
          <p:cNvSpPr/>
          <p:nvPr/>
        </p:nvSpPr>
        <p:spPr>
          <a:xfrm flipH="1">
            <a:off x="3883123" y="1608398"/>
            <a:ext cx="1048918" cy="1048916"/>
          </a:xfrm>
          <a:prstGeom prst="arc">
            <a:avLst>
              <a:gd name="adj1" fmla="val 16444338"/>
              <a:gd name="adj2" fmla="val 5066666"/>
            </a:avLst>
          </a:prstGeom>
          <a:ln w="1270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H="1" flipV="1">
            <a:off x="4218668" y="2299424"/>
            <a:ext cx="5032" cy="708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3347863" y="1556793"/>
            <a:ext cx="1" cy="2880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487966" y="837891"/>
            <a:ext cx="0" cy="2008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 rot="5400000">
            <a:off x="5004048" y="1916832"/>
            <a:ext cx="288032" cy="432047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>
            <a:stCxn id="52" idx="1"/>
          </p:cNvCxnSpPr>
          <p:nvPr/>
        </p:nvCxnSpPr>
        <p:spPr>
          <a:xfrm>
            <a:off x="4458494" y="2204783"/>
            <a:ext cx="324521" cy="28811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148064" y="764704"/>
            <a:ext cx="0" cy="12090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 rot="5400000">
            <a:off x="5004048" y="1124745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>
            <a:endCxn id="39" idx="0"/>
          </p:cNvCxnSpPr>
          <p:nvPr/>
        </p:nvCxnSpPr>
        <p:spPr>
          <a:xfrm flipH="1">
            <a:off x="2987824" y="1106742"/>
            <a:ext cx="8952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83123" y="688849"/>
            <a:ext cx="0" cy="41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>
            <a:off x="3883123" y="692696"/>
            <a:ext cx="899892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4776569" y="694602"/>
            <a:ext cx="0" cy="502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stCxn id="100" idx="2"/>
          </p:cNvCxnSpPr>
          <p:nvPr/>
        </p:nvCxnSpPr>
        <p:spPr>
          <a:xfrm flipH="1" flipV="1">
            <a:off x="4783015" y="1196752"/>
            <a:ext cx="29304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5076056" y="1005556"/>
            <a:ext cx="14401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5076056" y="1392086"/>
            <a:ext cx="14401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>
            <a:stCxn id="26" idx="2"/>
          </p:cNvCxnSpPr>
          <p:nvPr/>
        </p:nvCxnSpPr>
        <p:spPr>
          <a:xfrm>
            <a:off x="2123728" y="2204864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123728" y="2780928"/>
            <a:ext cx="33843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4217737" y="2153871"/>
            <a:ext cx="0" cy="6270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 flipH="1" flipV="1">
            <a:off x="4335582" y="2081871"/>
            <a:ext cx="144000" cy="144000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5076056" y="2060864"/>
            <a:ext cx="144016" cy="144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5076056" y="2060864"/>
            <a:ext cx="144016" cy="144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00" idx="0"/>
          </p:cNvCxnSpPr>
          <p:nvPr/>
        </p:nvCxnSpPr>
        <p:spPr>
          <a:xfrm flipV="1">
            <a:off x="5220072" y="1196752"/>
            <a:ext cx="28803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12648" y="1196753"/>
            <a:ext cx="0" cy="1584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34" idx="4"/>
            <a:endCxn id="71" idx="3"/>
          </p:cNvCxnSpPr>
          <p:nvPr/>
        </p:nvCxnSpPr>
        <p:spPr>
          <a:xfrm flipH="1" flipV="1">
            <a:off x="4487308" y="1340768"/>
            <a:ext cx="658" cy="6181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771800" y="1052736"/>
            <a:ext cx="1787516" cy="1270801"/>
            <a:chOff x="2831932" y="1052736"/>
            <a:chExt cx="1787516" cy="1270801"/>
          </a:xfrm>
        </p:grpSpPr>
        <p:sp>
          <p:nvSpPr>
            <p:cNvPr id="47" name="Rectangle 46"/>
            <p:cNvSpPr/>
            <p:nvPr/>
          </p:nvSpPr>
          <p:spPr>
            <a:xfrm>
              <a:off x="2831932" y="2060848"/>
              <a:ext cx="288032" cy="14401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47"/>
            <p:cNvCxnSpPr>
              <a:stCxn id="47" idx="0"/>
            </p:cNvCxnSpPr>
            <p:nvPr/>
          </p:nvCxnSpPr>
          <p:spPr>
            <a:xfrm flipV="1">
              <a:off x="2975948" y="1937702"/>
              <a:ext cx="0" cy="1231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H="1">
              <a:off x="2975940" y="1937702"/>
              <a:ext cx="7319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>
              <a:stCxn id="71" idx="2"/>
            </p:cNvCxnSpPr>
            <p:nvPr/>
          </p:nvCxnSpPr>
          <p:spPr>
            <a:xfrm flipH="1">
              <a:off x="3707904" y="1196752"/>
              <a:ext cx="7675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07904" y="1196752"/>
              <a:ext cx="0" cy="7409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 rot="5400000">
              <a:off x="4403424" y="1124744"/>
              <a:ext cx="288032" cy="14401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108"/>
            <p:cNvCxnSpPr/>
            <p:nvPr/>
          </p:nvCxnSpPr>
          <p:spPr>
            <a:xfrm flipH="1">
              <a:off x="3263980" y="2081871"/>
              <a:ext cx="216024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H="1">
              <a:off x="3263980" y="2176748"/>
              <a:ext cx="216024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3263980" y="1937702"/>
              <a:ext cx="0" cy="1696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3263980" y="2153871"/>
              <a:ext cx="0" cy="1696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necteur droit 151"/>
          <p:cNvCxnSpPr/>
          <p:nvPr/>
        </p:nvCxnSpPr>
        <p:spPr>
          <a:xfrm flipH="1" flipV="1">
            <a:off x="4559966" y="2081871"/>
            <a:ext cx="39543" cy="509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V="1">
            <a:off x="4497781" y="2113334"/>
            <a:ext cx="101728" cy="1229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endCxn id="52" idx="6"/>
          </p:cNvCxnSpPr>
          <p:nvPr/>
        </p:nvCxnSpPr>
        <p:spPr>
          <a:xfrm>
            <a:off x="4217737" y="2153871"/>
            <a:ext cx="117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 flipH="1" flipV="1">
            <a:off x="4415966" y="1958959"/>
            <a:ext cx="144000" cy="144000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6063840" y="1914187"/>
            <a:ext cx="1705293" cy="1666470"/>
            <a:chOff x="5262233" y="3152282"/>
            <a:chExt cx="1705293" cy="16664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6531285" y="3829601"/>
                  <a:ext cx="327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27462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e 73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89" name="Connecteur droit avec flèche 8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avec flèche 92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74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87" name="Connecteur droit avec flèche 86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avec flèche 87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Arc 75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solidFill>
                <a:srgbClr val="FFC000"/>
              </a:solidFill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6595181" y="401075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37234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733941" y="3152282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37394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ZoneTexte 81"/>
                <p:cNvSpPr txBox="1"/>
                <p:nvPr/>
              </p:nvSpPr>
              <p:spPr>
                <a:xfrm>
                  <a:off x="5262233" y="3356339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2" name="ZoneTexte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ZoneTexte 83"/>
                <p:cNvSpPr txBox="1"/>
                <p:nvPr/>
              </p:nvSpPr>
              <p:spPr>
                <a:xfrm>
                  <a:off x="5759440" y="425687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4" name="ZoneTexte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Ellipse 84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avec flèche 93"/>
          <p:cNvCxnSpPr/>
          <p:nvPr/>
        </p:nvCxnSpPr>
        <p:spPr>
          <a:xfrm>
            <a:off x="2125678" y="2780928"/>
            <a:ext cx="749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/>
              <p:cNvSpPr txBox="1"/>
              <p:nvPr/>
            </p:nvSpPr>
            <p:spPr>
              <a:xfrm>
                <a:off x="2591780" y="246739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80" y="2467399"/>
                <a:ext cx="3723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/>
              <p:cNvSpPr txBox="1"/>
              <p:nvPr/>
            </p:nvSpPr>
            <p:spPr>
              <a:xfrm>
                <a:off x="1728675" y="1753959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75" y="1753959"/>
                <a:ext cx="37394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rot="16200000">
            <a:off x="1754176" y="2405922"/>
            <a:ext cx="749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4415300" y="1556793"/>
            <a:ext cx="374963" cy="603228"/>
          </a:xfrm>
          <a:prstGeom prst="straightConnector1">
            <a:avLst/>
          </a:prstGeom>
          <a:ln w="1905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4743362" y="141829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62" y="1418293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103"/>
          <p:cNvCxnSpPr/>
          <p:nvPr/>
        </p:nvCxnSpPr>
        <p:spPr>
          <a:xfrm flipV="1">
            <a:off x="3428449" y="2062242"/>
            <a:ext cx="0" cy="14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6064248" y="476672"/>
            <a:ext cx="1694970" cy="1666470"/>
            <a:chOff x="5262233" y="3152282"/>
            <a:chExt cx="1694970" cy="16664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6531285" y="3829601"/>
                  <a:ext cx="3109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4" name="ZoneTexte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0983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e 114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32" name="Connecteur droit avec flèche 131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e 115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30" name="Connecteur droit avec flèche 129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avec flèche 130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Arc 117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solidFill>
                <a:srgbClr val="FFFF00"/>
              </a:solidFill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ZoneTexte 118"/>
                <p:cNvSpPr txBox="1"/>
                <p:nvPr/>
              </p:nvSpPr>
              <p:spPr>
                <a:xfrm>
                  <a:off x="6595181" y="4010755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9" name="ZoneTexte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5733941" y="3152282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372345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ZoneTexte 122"/>
                <p:cNvSpPr txBox="1"/>
                <p:nvPr/>
              </p:nvSpPr>
              <p:spPr>
                <a:xfrm>
                  <a:off x="6435685" y="354804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3" name="ZoneTexte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5262233" y="335633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8754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759440" y="42218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21807"/>
                  <a:ext cx="373949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ZoneTexte 134"/>
              <p:cNvSpPr txBox="1"/>
              <p:nvPr/>
            </p:nvSpPr>
            <p:spPr>
              <a:xfrm>
                <a:off x="4182470" y="214982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5" name="ZoneTexte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470" y="2149827"/>
                <a:ext cx="38953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ZoneTexte 136"/>
              <p:cNvSpPr txBox="1"/>
              <p:nvPr/>
            </p:nvSpPr>
            <p:spPr>
              <a:xfrm>
                <a:off x="4470502" y="1844824"/>
                <a:ext cx="3895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502" y="1844824"/>
                <a:ext cx="38952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ZoneTexte 139"/>
              <p:cNvSpPr txBox="1"/>
              <p:nvPr/>
            </p:nvSpPr>
            <p:spPr>
              <a:xfrm>
                <a:off x="4115464" y="95802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64" y="958021"/>
                <a:ext cx="31919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ZoneTexte 140"/>
              <p:cNvSpPr txBox="1"/>
              <p:nvPr/>
            </p:nvSpPr>
            <p:spPr>
              <a:xfrm>
                <a:off x="2756213" y="2196327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13" y="2196327"/>
                <a:ext cx="325024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Ellipse 142"/>
          <p:cNvSpPr/>
          <p:nvPr/>
        </p:nvSpPr>
        <p:spPr>
          <a:xfrm flipH="1">
            <a:off x="2201042" y="2520764"/>
            <a:ext cx="199690" cy="1996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/>
              <a:t>0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4" name="Ellipse 143"/>
          <p:cNvSpPr/>
          <p:nvPr/>
        </p:nvSpPr>
        <p:spPr>
          <a:xfrm flipH="1">
            <a:off x="5174061" y="747153"/>
            <a:ext cx="199690" cy="19969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6" name="Ellipse 145"/>
          <p:cNvSpPr/>
          <p:nvPr/>
        </p:nvSpPr>
        <p:spPr>
          <a:xfrm flipH="1">
            <a:off x="4832196" y="2457624"/>
            <a:ext cx="199690" cy="199690"/>
          </a:xfrm>
          <a:prstGeom prst="ellips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7" name="Ellipse 146"/>
          <p:cNvSpPr/>
          <p:nvPr/>
        </p:nvSpPr>
        <p:spPr>
          <a:xfrm flipH="1">
            <a:off x="4258804" y="731941"/>
            <a:ext cx="199690" cy="199690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8" name="Ellipse 147"/>
          <p:cNvSpPr/>
          <p:nvPr/>
        </p:nvSpPr>
        <p:spPr>
          <a:xfrm flipH="1">
            <a:off x="3675494" y="1240923"/>
            <a:ext cx="199690" cy="19969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9" name="Ellipse 148"/>
          <p:cNvSpPr/>
          <p:nvPr/>
        </p:nvSpPr>
        <p:spPr>
          <a:xfrm flipH="1">
            <a:off x="2351292" y="2163627"/>
            <a:ext cx="199690" cy="199690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/>
              <a:t>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0" name="Ellipse 149"/>
          <p:cNvSpPr/>
          <p:nvPr/>
        </p:nvSpPr>
        <p:spPr>
          <a:xfrm flipH="1">
            <a:off x="2943755" y="672745"/>
            <a:ext cx="199690" cy="199690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/>
              <a:t>5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17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227</Words>
  <Application>Microsoft Office PowerPoint</Application>
  <PresentationFormat>Affichage à l'écran (4:3)</PresentationFormat>
  <Paragraphs>60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44</cp:revision>
  <dcterms:created xsi:type="dcterms:W3CDTF">2013-12-15T12:03:29Z</dcterms:created>
  <dcterms:modified xsi:type="dcterms:W3CDTF">2015-02-03T21:59:28Z</dcterms:modified>
</cp:coreProperties>
</file>