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77" r:id="rId6"/>
    <p:sldId id="27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71" autoAdjust="0"/>
    <p:restoredTop sz="93019" autoAdjust="0"/>
  </p:normalViewPr>
  <p:slideViewPr>
    <p:cSldViewPr>
      <p:cViewPr>
        <p:scale>
          <a:sx n="98" d="100"/>
          <a:sy n="98" d="100"/>
        </p:scale>
        <p:origin x="-42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05/02/2015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Connecteur droit 176"/>
          <p:cNvCxnSpPr/>
          <p:nvPr/>
        </p:nvCxnSpPr>
        <p:spPr>
          <a:xfrm flipV="1">
            <a:off x="5381371" y="2187523"/>
            <a:ext cx="646583" cy="1212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3277424" y="2311521"/>
            <a:ext cx="1325613" cy="24856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1054838" y="2432664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971521" y="1898796"/>
            <a:ext cx="167500" cy="540072"/>
            <a:chOff x="971521" y="1898796"/>
            <a:chExt cx="167500" cy="540072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/>
          <p:cNvSpPr/>
          <p:nvPr/>
        </p:nvSpPr>
        <p:spPr>
          <a:xfrm rot="5400000">
            <a:off x="3401828" y="1755601"/>
            <a:ext cx="900120" cy="4664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59" name="Connecteur droit 58"/>
          <p:cNvCxnSpPr/>
          <p:nvPr/>
        </p:nvCxnSpPr>
        <p:spPr>
          <a:xfrm flipH="1" flipV="1">
            <a:off x="1055271" y="2194701"/>
            <a:ext cx="232148" cy="29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e 36"/>
          <p:cNvGrpSpPr/>
          <p:nvPr/>
        </p:nvGrpSpPr>
        <p:grpSpPr>
          <a:xfrm>
            <a:off x="1287418" y="2284712"/>
            <a:ext cx="167500" cy="540072"/>
            <a:chOff x="971521" y="1898796"/>
            <a:chExt cx="167500" cy="540072"/>
          </a:xfrm>
        </p:grpSpPr>
        <p:cxnSp>
          <p:nvCxnSpPr>
            <p:cNvPr id="38" name="Connecteur droit 37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1" name="Arc 40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3" name="Arc 42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5" name="Connecteur droit 64"/>
          <p:cNvCxnSpPr/>
          <p:nvPr/>
        </p:nvCxnSpPr>
        <p:spPr>
          <a:xfrm flipV="1">
            <a:off x="1371168" y="2824784"/>
            <a:ext cx="0" cy="16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055271" y="1776712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881508" y="1718772"/>
            <a:ext cx="173764" cy="5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1371168" y="2162628"/>
            <a:ext cx="0" cy="1670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601604" y="2464736"/>
            <a:ext cx="720094" cy="13501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321698" y="2194700"/>
            <a:ext cx="167500" cy="540072"/>
            <a:chOff x="971521" y="1898796"/>
            <a:chExt cx="167500" cy="540072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3" name="Connecteur droit 82"/>
          <p:cNvCxnSpPr/>
          <p:nvPr/>
        </p:nvCxnSpPr>
        <p:spPr>
          <a:xfrm flipV="1">
            <a:off x="1601604" y="2117622"/>
            <a:ext cx="0" cy="49881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1361619" y="2128646"/>
            <a:ext cx="239985" cy="4500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V="1">
            <a:off x="2405447" y="2734772"/>
            <a:ext cx="1" cy="111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405448" y="2072616"/>
            <a:ext cx="0" cy="1670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2405447" y="2711221"/>
            <a:ext cx="720094" cy="1350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7858" y="2480283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 flipV="1">
            <a:off x="3067504" y="276760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3067858" y="2505605"/>
            <a:ext cx="0" cy="263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 flipV="1">
            <a:off x="3067858" y="2498432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183932" y="2636507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3175822" y="2618859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3175136" y="248028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291897" y="2627507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331889" y="2604607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 flipV="1">
            <a:off x="3170755" y="248033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210747" y="2457438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3236626" y="2459465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352700" y="2590539"/>
            <a:ext cx="49144" cy="9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224417" y="2464736"/>
            <a:ext cx="70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3285770" y="245461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401844" y="260358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3421840" y="2642686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83578" y="2693441"/>
            <a:ext cx="1146006" cy="21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4309757" y="2426405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4193683" y="228126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193683" y="2289536"/>
            <a:ext cx="0" cy="26331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193683" y="2546520"/>
            <a:ext cx="116074" cy="14692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3067858" y="2542597"/>
            <a:ext cx="1125825" cy="2250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 rot="19944108">
            <a:off x="4273444" y="1577654"/>
            <a:ext cx="1266716" cy="2092447"/>
            <a:chOff x="3851890" y="1988069"/>
            <a:chExt cx="1266716" cy="2092447"/>
          </a:xfrm>
        </p:grpSpPr>
        <p:grpSp>
          <p:nvGrpSpPr>
            <p:cNvPr id="51" name="Groupe 50"/>
            <p:cNvGrpSpPr/>
            <p:nvPr/>
          </p:nvGrpSpPr>
          <p:grpSpPr>
            <a:xfrm rot="9231718">
              <a:off x="4420154" y="2995525"/>
              <a:ext cx="167500" cy="540072"/>
              <a:chOff x="971521" y="1898796"/>
              <a:chExt cx="167500" cy="540072"/>
            </a:xfrm>
          </p:grpSpPr>
          <p:cxnSp>
            <p:nvCxnSpPr>
              <p:cNvPr id="52" name="Connecteur droit 51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  <a:noFill/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/>
            <p:cNvCxnSpPr/>
            <p:nvPr/>
          </p:nvCxnSpPr>
          <p:spPr>
            <a:xfrm flipH="1" flipV="1">
              <a:off x="3851890" y="1988069"/>
              <a:ext cx="518296" cy="1035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655892" flipH="1" flipV="1">
              <a:off x="4445638" y="3595102"/>
              <a:ext cx="672968" cy="4854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4960026" y="2183075"/>
            <a:ext cx="421345" cy="313535"/>
            <a:chOff x="5288836" y="1917450"/>
            <a:chExt cx="421345" cy="313535"/>
          </a:xfrm>
        </p:grpSpPr>
        <p:cxnSp>
          <p:nvCxnSpPr>
            <p:cNvPr id="146" name="Connecteur droit 145"/>
            <p:cNvCxnSpPr/>
            <p:nvPr/>
          </p:nvCxnSpPr>
          <p:spPr>
            <a:xfrm flipV="1">
              <a:off x="5290177" y="198418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288837" y="1984189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5288836" y="1921898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293146" y="1986412"/>
              <a:ext cx="53727" cy="23453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5288836" y="2158414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48295" y="204736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346873" y="1986412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5346873" y="2152823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 flipV="1">
              <a:off x="5652144" y="1917450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5710181" y="1986412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>
              <a:off x="5293146" y="2056760"/>
              <a:ext cx="55149" cy="10809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/>
          <p:cNvCxnSpPr/>
          <p:nvPr/>
        </p:nvCxnSpPr>
        <p:spPr>
          <a:xfrm flipV="1">
            <a:off x="4298349" y="2379276"/>
            <a:ext cx="685958" cy="1286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 rot="5400000">
            <a:off x="627144" y="1644354"/>
            <a:ext cx="359968" cy="148760"/>
            <a:chOff x="1344635" y="4134565"/>
            <a:chExt cx="359968" cy="148760"/>
          </a:xfrm>
        </p:grpSpPr>
        <p:sp>
          <p:nvSpPr>
            <p:cNvPr id="183" name="Rectangle 18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4809060" y="3515083"/>
            <a:ext cx="359968" cy="148760"/>
            <a:chOff x="1344635" y="4134565"/>
            <a:chExt cx="359968" cy="148760"/>
          </a:xfrm>
        </p:grpSpPr>
        <p:sp>
          <p:nvSpPr>
            <p:cNvPr id="186" name="Rectangle 18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Connecteur droit 187"/>
          <p:cNvCxnSpPr/>
          <p:nvPr/>
        </p:nvCxnSpPr>
        <p:spPr>
          <a:xfrm flipV="1">
            <a:off x="4989044" y="2908331"/>
            <a:ext cx="0" cy="6106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 rot="20895875">
            <a:off x="5616625" y="2683245"/>
            <a:ext cx="359968" cy="148760"/>
            <a:chOff x="1344635" y="4134565"/>
            <a:chExt cx="359968" cy="148760"/>
          </a:xfrm>
        </p:grpSpPr>
        <p:sp>
          <p:nvSpPr>
            <p:cNvPr id="191" name="Rectangle 19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19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flipV="1">
            <a:off x="5225167" y="2510562"/>
            <a:ext cx="516989" cy="96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stCxn id="191" idx="0"/>
          </p:cNvCxnSpPr>
          <p:nvPr/>
        </p:nvCxnSpPr>
        <p:spPr>
          <a:xfrm>
            <a:off x="5781481" y="2684800"/>
            <a:ext cx="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1" idx="0"/>
          </p:cNvCxnSpPr>
          <p:nvPr/>
        </p:nvCxnSpPr>
        <p:spPr>
          <a:xfrm flipH="1" flipV="1">
            <a:off x="5748262" y="2502048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5191948" y="2439852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e 242"/>
          <p:cNvGrpSpPr/>
          <p:nvPr/>
        </p:nvGrpSpPr>
        <p:grpSpPr>
          <a:xfrm flipH="1">
            <a:off x="5942987" y="870126"/>
            <a:ext cx="1756450" cy="1453124"/>
            <a:chOff x="1564888" y="3351996"/>
            <a:chExt cx="1756450" cy="1453124"/>
          </a:xfrm>
        </p:grpSpPr>
        <p:cxnSp>
          <p:nvCxnSpPr>
            <p:cNvPr id="208" name="Connecteur droit 207"/>
            <p:cNvCxnSpPr/>
            <p:nvPr/>
          </p:nvCxnSpPr>
          <p:spPr>
            <a:xfrm flipV="1">
              <a:off x="1886978" y="4245910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e 208"/>
            <p:cNvGrpSpPr/>
            <p:nvPr/>
          </p:nvGrpSpPr>
          <p:grpSpPr>
            <a:xfrm>
              <a:off x="1803661" y="3712042"/>
              <a:ext cx="167500" cy="540072"/>
              <a:chOff x="971521" y="1898796"/>
              <a:chExt cx="167500" cy="540072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Ellipse 21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3" name="Arc 21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16" name="Connecteur droit 215"/>
            <p:cNvCxnSpPr/>
            <p:nvPr/>
          </p:nvCxnSpPr>
          <p:spPr>
            <a:xfrm flipH="1" flipV="1">
              <a:off x="1887411" y="4007947"/>
              <a:ext cx="232148" cy="2902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e 216"/>
            <p:cNvGrpSpPr/>
            <p:nvPr/>
          </p:nvGrpSpPr>
          <p:grpSpPr>
            <a:xfrm>
              <a:off x="2119558" y="4097958"/>
              <a:ext cx="167500" cy="540072"/>
              <a:chOff x="971521" y="1898796"/>
              <a:chExt cx="167500" cy="540072"/>
            </a:xfrm>
          </p:grpSpPr>
          <p:cxnSp>
            <p:nvCxnSpPr>
              <p:cNvPr id="218" name="Connecteur droit 217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necteur droit 218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Ellipse 219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21" name="Arc 220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23" name="Arc 222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4" name="Connecteur droit 223"/>
            <p:cNvCxnSpPr/>
            <p:nvPr/>
          </p:nvCxnSpPr>
          <p:spPr>
            <a:xfrm flipV="1">
              <a:off x="2203308" y="4638030"/>
              <a:ext cx="0" cy="1670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cteur droit 224"/>
            <p:cNvCxnSpPr/>
            <p:nvPr/>
          </p:nvCxnSpPr>
          <p:spPr>
            <a:xfrm flipV="1">
              <a:off x="1887411" y="3589958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 flipV="1">
              <a:off x="1713648" y="3532018"/>
              <a:ext cx="173764" cy="579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/>
            <p:cNvCxnSpPr/>
            <p:nvPr/>
          </p:nvCxnSpPr>
          <p:spPr>
            <a:xfrm flipV="1">
              <a:off x="2203308" y="3975874"/>
              <a:ext cx="0" cy="16709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/>
            <p:nvPr/>
          </p:nvCxnSpPr>
          <p:spPr>
            <a:xfrm flipV="1">
              <a:off x="2433744" y="4277982"/>
              <a:ext cx="720094" cy="135019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/>
            <p:cNvGrpSpPr/>
            <p:nvPr/>
          </p:nvGrpSpPr>
          <p:grpSpPr>
            <a:xfrm>
              <a:off x="3153838" y="4007946"/>
              <a:ext cx="167500" cy="540072"/>
              <a:chOff x="971521" y="1898796"/>
              <a:chExt cx="167500" cy="540072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Ellipse 23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6" name="Connecteur droit 235"/>
            <p:cNvCxnSpPr/>
            <p:nvPr/>
          </p:nvCxnSpPr>
          <p:spPr>
            <a:xfrm flipV="1">
              <a:off x="2433744" y="3930868"/>
              <a:ext cx="0" cy="49881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/>
            <p:cNvCxnSpPr/>
            <p:nvPr/>
          </p:nvCxnSpPr>
          <p:spPr>
            <a:xfrm flipV="1">
              <a:off x="2193759" y="3941892"/>
              <a:ext cx="239985" cy="4500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cteur droit 237"/>
            <p:cNvCxnSpPr/>
            <p:nvPr/>
          </p:nvCxnSpPr>
          <p:spPr>
            <a:xfrm flipV="1">
              <a:off x="3237587" y="4548018"/>
              <a:ext cx="1" cy="111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237588" y="3885862"/>
              <a:ext cx="0" cy="1670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/>
            <p:cNvGrpSpPr/>
            <p:nvPr/>
          </p:nvGrpSpPr>
          <p:grpSpPr>
            <a:xfrm rot="5400000">
              <a:off x="1459284" y="3457600"/>
              <a:ext cx="359968" cy="148760"/>
              <a:chOff x="1344635" y="4134565"/>
              <a:chExt cx="359968" cy="1487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2" name="Connecteur droit 241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Arc 244"/>
          <p:cNvSpPr/>
          <p:nvPr/>
        </p:nvSpPr>
        <p:spPr>
          <a:xfrm>
            <a:off x="5605258" y="3018526"/>
            <a:ext cx="468000" cy="900000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7" name="ZoneTexte 246"/>
              <p:cNvSpPr txBox="1"/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8" name="ZoneTexte 247"/>
              <p:cNvSpPr txBox="1"/>
              <p:nvPr/>
            </p:nvSpPr>
            <p:spPr>
              <a:xfrm>
                <a:off x="790507" y="2786618"/>
                <a:ext cx="4665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8" name="ZoneTexte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7" y="2786618"/>
                <a:ext cx="466538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 rot="5400000">
            <a:off x="898443" y="2427836"/>
            <a:ext cx="234762" cy="451464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0" name="Connecteur droit 249"/>
          <p:cNvCxnSpPr/>
          <p:nvPr/>
        </p:nvCxnSpPr>
        <p:spPr>
          <a:xfrm flipH="1">
            <a:off x="1659641" y="4149096"/>
            <a:ext cx="745806" cy="1590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2401432" y="4149096"/>
            <a:ext cx="515126" cy="360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2405448" y="3441143"/>
            <a:ext cx="0" cy="7045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9" name="ZoneTexte 258"/>
              <p:cNvSpPr txBox="1"/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9" name="ZoneTexte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0" name="ZoneTexte 259"/>
              <p:cNvSpPr txBox="1"/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0" name="ZoneTexte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786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1" name="ZoneTexte 260"/>
              <p:cNvSpPr txBox="1"/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1" name="ZoneTexte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ZoneTexte 261"/>
          <p:cNvSpPr txBox="1"/>
          <p:nvPr/>
        </p:nvSpPr>
        <p:spPr>
          <a:xfrm>
            <a:off x="4800873" y="364760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75348" y="16203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5930422" y="259514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7699438" y="9483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5261457" y="31530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830623" y="21504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(2)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781587" y="222496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192216" y="1538750"/>
            <a:ext cx="412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(3’)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139020" y="191203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3" name="ZoneTexte 272"/>
          <p:cNvSpPr txBox="1"/>
          <p:nvPr/>
        </p:nvSpPr>
        <p:spPr>
          <a:xfrm>
            <a:off x="6822300" y="1268712"/>
            <a:ext cx="531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(4’)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4620809" y="278274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A</a:t>
            </a:r>
            <a:endParaRPr lang="fr-FR" sz="1600" i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4963206" y="19478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sz="1600" i="1" dirty="0"/>
          </a:p>
        </p:txBody>
      </p:sp>
      <p:sp>
        <p:nvSpPr>
          <p:cNvPr id="276" name="ZoneTexte 275"/>
          <p:cNvSpPr txBox="1"/>
          <p:nvPr/>
        </p:nvSpPr>
        <p:spPr>
          <a:xfrm>
            <a:off x="2523918" y="2329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sz="1600" i="1" dirty="0"/>
          </a:p>
        </p:txBody>
      </p:sp>
      <p:sp>
        <p:nvSpPr>
          <p:cNvPr id="277" name="ZoneTexte 276"/>
          <p:cNvSpPr txBox="1"/>
          <p:nvPr/>
        </p:nvSpPr>
        <p:spPr>
          <a:xfrm>
            <a:off x="1500314" y="267008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endParaRPr lang="fr-FR" sz="1600" i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627064" y="2056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E</a:t>
            </a:r>
            <a:endParaRPr lang="fr-FR" sz="1600" i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5593372" y="168023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C’</a:t>
            </a:r>
            <a:endParaRPr lang="fr-FR" sz="1600" i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7144767" y="199822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sp>
        <p:nvSpPr>
          <p:cNvPr id="281" name="ZoneTexte 280"/>
          <p:cNvSpPr txBox="1"/>
          <p:nvPr/>
        </p:nvSpPr>
        <p:spPr>
          <a:xfrm>
            <a:off x="7504895" y="14190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E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xmlns="" val="314294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808085" y="4265646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267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49995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72120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>
            <a:stCxn id="7" idx="4"/>
            <a:endCxn id="3" idx="2"/>
          </p:cNvCxnSpPr>
          <p:nvPr/>
        </p:nvCxnSpPr>
        <p:spPr>
          <a:xfrm>
            <a:off x="2399310" y="3645782"/>
            <a:ext cx="1949272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  <a:endCxn id="3" idx="1"/>
          </p:cNvCxnSpPr>
          <p:nvPr/>
        </p:nvCxnSpPr>
        <p:spPr>
          <a:xfrm>
            <a:off x="4033115" y="4715706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4033115" y="3579872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722733" y="3420752"/>
            <a:ext cx="62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6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6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922180" y="3420752"/>
            <a:ext cx="57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4"/>
            <a:endCxn id="3" idx="6"/>
          </p:cNvCxnSpPr>
          <p:nvPr/>
        </p:nvCxnSpPr>
        <p:spPr>
          <a:xfrm flipH="1">
            <a:off x="4798642" y="3645782"/>
            <a:ext cx="1926341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(</m:t>
                    </m:r>
                    <m:r>
                      <a:rPr lang="fr-FR" sz="1000" b="0" i="1" smtClean="0">
                        <a:latin typeface="Cambria Math"/>
                      </a:rPr>
                      <m:t>𝐵</m:t>
                    </m:r>
                    <m:r>
                      <a:rPr lang="fr-FR" sz="1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2422383" y="280039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800390"/>
                <a:ext cx="10522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6" name="ZoneTexte 105"/>
              <p:cNvSpPr txBox="1"/>
              <p:nvPr/>
            </p:nvSpPr>
            <p:spPr>
              <a:xfrm>
                <a:off x="5672737" y="2788101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D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737" y="2788101"/>
                <a:ext cx="1052246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blipFill rotWithShape="1">
                <a:blip r:embed="rId9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8" name="ZoneTexte 107"/>
              <p:cNvSpPr txBox="1"/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Éclair 110"/>
          <p:cNvSpPr/>
          <p:nvPr/>
        </p:nvSpPr>
        <p:spPr>
          <a:xfrm rot="14645360">
            <a:off x="3807223" y="5082546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2971580" y="5685161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moteur</a:t>
            </a:r>
            <a:endParaRPr lang="fr-FR" sz="1000" dirty="0"/>
          </a:p>
        </p:txBody>
      </p:sp>
      <p:sp>
        <p:nvSpPr>
          <p:cNvPr id="113" name="Éclair 112"/>
          <p:cNvSpPr/>
          <p:nvPr/>
        </p:nvSpPr>
        <p:spPr>
          <a:xfrm rot="14645360">
            <a:off x="1798143" y="3530451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62500" y="4133066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p:sp>
        <p:nvSpPr>
          <p:cNvPr id="115" name="Éclair 114"/>
          <p:cNvSpPr/>
          <p:nvPr/>
        </p:nvSpPr>
        <p:spPr>
          <a:xfrm rot="6954640" flipH="1">
            <a:off x="6999972" y="3556947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7002324" y="4144979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xmlns="" val="220215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 flipH="1">
            <a:off x="6729960" y="1878981"/>
            <a:ext cx="201241" cy="469875"/>
            <a:chOff x="1392840" y="2659169"/>
            <a:chExt cx="201241" cy="469875"/>
          </a:xfrm>
        </p:grpSpPr>
        <p:cxnSp>
          <p:nvCxnSpPr>
            <p:cNvPr id="175" name="Connecteur droit 174"/>
            <p:cNvCxnSpPr/>
            <p:nvPr/>
          </p:nvCxnSpPr>
          <p:spPr>
            <a:xfrm flipV="1">
              <a:off x="1593106" y="2737496"/>
              <a:ext cx="1" cy="318262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/>
            <p:cNvCxnSpPr/>
            <p:nvPr/>
          </p:nvCxnSpPr>
          <p:spPr>
            <a:xfrm flipV="1">
              <a:off x="1409445" y="2676409"/>
              <a:ext cx="0" cy="334791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Arc 178"/>
            <p:cNvSpPr/>
            <p:nvPr/>
          </p:nvSpPr>
          <p:spPr>
            <a:xfrm>
              <a:off x="1393957" y="2659169"/>
              <a:ext cx="200124" cy="168790"/>
            </a:xfrm>
            <a:prstGeom prst="arc">
              <a:avLst>
                <a:gd name="adj1" fmla="val 12637509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1" name="Arc 180"/>
            <p:cNvSpPr/>
            <p:nvPr/>
          </p:nvSpPr>
          <p:spPr>
            <a:xfrm>
              <a:off x="1392840" y="2960254"/>
              <a:ext cx="200124" cy="168790"/>
            </a:xfrm>
            <a:prstGeom prst="arc">
              <a:avLst>
                <a:gd name="adj1" fmla="val 12637509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3" name="ZoneTexte 272"/>
          <p:cNvSpPr txBox="1"/>
          <p:nvPr/>
        </p:nvSpPr>
        <p:spPr>
          <a:xfrm>
            <a:off x="6822300" y="1268712"/>
            <a:ext cx="5317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(4’)</a:t>
            </a:r>
            <a:endParaRPr lang="fr-FR" sz="1400" dirty="0">
              <a:solidFill>
                <a:srgbClr val="C00000"/>
              </a:solidFill>
            </a:endParaRPr>
          </a:p>
        </p:txBody>
      </p:sp>
      <p:cxnSp>
        <p:nvCxnSpPr>
          <p:cNvPr id="177" name="Connecteur droit 176"/>
          <p:cNvCxnSpPr/>
          <p:nvPr/>
        </p:nvCxnSpPr>
        <p:spPr>
          <a:xfrm flipV="1">
            <a:off x="5381371" y="2187523"/>
            <a:ext cx="646583" cy="12123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/>
          <p:cNvCxnSpPr/>
          <p:nvPr/>
        </p:nvCxnSpPr>
        <p:spPr>
          <a:xfrm flipV="1">
            <a:off x="3277424" y="2311521"/>
            <a:ext cx="1325613" cy="248568"/>
          </a:xfrm>
          <a:prstGeom prst="line">
            <a:avLst/>
          </a:prstGeom>
          <a:ln w="12700">
            <a:solidFill>
              <a:srgbClr val="00B0F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/>
          <p:nvPr/>
        </p:nvCxnSpPr>
        <p:spPr>
          <a:xfrm flipV="1">
            <a:off x="1054838" y="2580243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971521" y="2046375"/>
            <a:ext cx="167500" cy="540072"/>
            <a:chOff x="971521" y="1898796"/>
            <a:chExt cx="167500" cy="540072"/>
          </a:xfrm>
        </p:grpSpPr>
        <p:cxnSp>
          <p:nvCxnSpPr>
            <p:cNvPr id="24" name="Connecteur droit 23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lipse 25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7" name="Arc 26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8" name="Ellipse 87"/>
          <p:cNvSpPr/>
          <p:nvPr/>
        </p:nvSpPr>
        <p:spPr>
          <a:xfrm rot="5400000">
            <a:off x="3401828" y="1755601"/>
            <a:ext cx="900120" cy="46641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5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cxnSp>
        <p:nvCxnSpPr>
          <p:cNvPr id="65" name="Connecteur droit 64"/>
          <p:cNvCxnSpPr/>
          <p:nvPr/>
        </p:nvCxnSpPr>
        <p:spPr>
          <a:xfrm flipV="1">
            <a:off x="1440706" y="2585096"/>
            <a:ext cx="1" cy="31826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1055271" y="1924291"/>
            <a:ext cx="0" cy="1670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881508" y="1866351"/>
            <a:ext cx="173764" cy="57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1441680" y="2464737"/>
            <a:ext cx="880018" cy="1650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321698" y="2194700"/>
            <a:ext cx="167500" cy="540072"/>
            <a:chOff x="971521" y="1898796"/>
            <a:chExt cx="167500" cy="540072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971521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139020" y="1988808"/>
              <a:ext cx="0" cy="360048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/>
            <p:cNvSpPr/>
            <p:nvPr/>
          </p:nvSpPr>
          <p:spPr>
            <a:xfrm>
              <a:off x="971521" y="1943802"/>
              <a:ext cx="167499" cy="90012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48" name="Arc 47"/>
            <p:cNvSpPr/>
            <p:nvPr/>
          </p:nvSpPr>
          <p:spPr>
            <a:xfrm flipV="1">
              <a:off x="971521" y="2303850"/>
              <a:ext cx="167500" cy="90012"/>
            </a:xfrm>
            <a:prstGeom prst="arc">
              <a:avLst>
                <a:gd name="adj1" fmla="val 10910480"/>
                <a:gd name="adj2" fmla="val 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971522" y="1898796"/>
              <a:ext cx="167499" cy="9001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</a:endParaRPr>
            </a:p>
          </p:txBody>
        </p:sp>
        <p:sp>
          <p:nvSpPr>
            <p:cNvPr id="50" name="Arc 49"/>
            <p:cNvSpPr/>
            <p:nvPr/>
          </p:nvSpPr>
          <p:spPr>
            <a:xfrm flipV="1">
              <a:off x="971521" y="2348856"/>
              <a:ext cx="167500" cy="90012"/>
            </a:xfrm>
            <a:prstGeom prst="arc">
              <a:avLst>
                <a:gd name="adj1" fmla="val 9948005"/>
                <a:gd name="adj2" fmla="val 79060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7" name="Connecteur droit 86"/>
          <p:cNvCxnSpPr/>
          <p:nvPr/>
        </p:nvCxnSpPr>
        <p:spPr>
          <a:xfrm flipV="1">
            <a:off x="2405447" y="2734772"/>
            <a:ext cx="1" cy="11146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405448" y="2072616"/>
            <a:ext cx="0" cy="1670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V="1">
            <a:off x="2405447" y="2711221"/>
            <a:ext cx="720094" cy="1350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3067858" y="2480283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H="1" flipV="1">
            <a:off x="3067504" y="276760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 flipV="1">
            <a:off x="3067858" y="2505605"/>
            <a:ext cx="0" cy="2633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/>
          <p:nvPr/>
        </p:nvCxnSpPr>
        <p:spPr>
          <a:xfrm flipH="1" flipV="1">
            <a:off x="3067858" y="2498432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 flipV="1">
            <a:off x="3183932" y="2636507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3175822" y="2618859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3175136" y="248028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H="1" flipV="1">
            <a:off x="3291897" y="2627507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/>
          <p:cNvCxnSpPr/>
          <p:nvPr/>
        </p:nvCxnSpPr>
        <p:spPr>
          <a:xfrm flipV="1">
            <a:off x="3331889" y="2604607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/>
          <p:nvPr/>
        </p:nvCxnSpPr>
        <p:spPr>
          <a:xfrm flipH="1" flipV="1">
            <a:off x="3170755" y="248033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V="1">
            <a:off x="3210747" y="2457438"/>
            <a:ext cx="26841" cy="8198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3236626" y="2459465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352700" y="2590539"/>
            <a:ext cx="49144" cy="92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224417" y="2464736"/>
            <a:ext cx="7024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 flipH="1" flipV="1">
            <a:off x="3285770" y="245461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 flipH="1" flipV="1">
            <a:off x="3401844" y="2603588"/>
            <a:ext cx="39993" cy="6225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 flipV="1">
            <a:off x="3421840" y="2642686"/>
            <a:ext cx="116074" cy="2176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/>
          <p:nvPr/>
        </p:nvCxnSpPr>
        <p:spPr>
          <a:xfrm flipV="1">
            <a:off x="3183578" y="2693441"/>
            <a:ext cx="1146006" cy="21489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 flipV="1">
            <a:off x="4309757" y="2426405"/>
            <a:ext cx="0" cy="28481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/>
          <p:cNvCxnSpPr/>
          <p:nvPr/>
        </p:nvCxnSpPr>
        <p:spPr>
          <a:xfrm flipH="1" flipV="1">
            <a:off x="4193683" y="2281263"/>
            <a:ext cx="116074" cy="14514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193683" y="2289536"/>
            <a:ext cx="0" cy="26331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193683" y="2546520"/>
            <a:ext cx="116074" cy="146921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/>
          <p:cNvCxnSpPr/>
          <p:nvPr/>
        </p:nvCxnSpPr>
        <p:spPr>
          <a:xfrm flipV="1">
            <a:off x="3067858" y="2542597"/>
            <a:ext cx="1125825" cy="225007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e 179"/>
          <p:cNvGrpSpPr/>
          <p:nvPr/>
        </p:nvGrpSpPr>
        <p:grpSpPr>
          <a:xfrm rot="19944108">
            <a:off x="4273444" y="1577654"/>
            <a:ext cx="1266716" cy="2092447"/>
            <a:chOff x="3851890" y="1988069"/>
            <a:chExt cx="1266716" cy="2092447"/>
          </a:xfrm>
        </p:grpSpPr>
        <p:grpSp>
          <p:nvGrpSpPr>
            <p:cNvPr id="51" name="Groupe 50"/>
            <p:cNvGrpSpPr/>
            <p:nvPr/>
          </p:nvGrpSpPr>
          <p:grpSpPr>
            <a:xfrm rot="9231718">
              <a:off x="4420154" y="2995525"/>
              <a:ext cx="167500" cy="540072"/>
              <a:chOff x="971521" y="1898796"/>
              <a:chExt cx="167500" cy="540072"/>
            </a:xfrm>
          </p:grpSpPr>
          <p:cxnSp>
            <p:nvCxnSpPr>
              <p:cNvPr id="52" name="Connecteur droit 51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  <a:noFill/>
                </a:endParaRPr>
              </a:p>
            </p:txBody>
          </p:sp>
          <p:sp>
            <p:nvSpPr>
              <p:cNvPr id="55" name="Arc 54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>
                  <a:ln>
                    <a:solidFill>
                      <a:srgbClr val="7030A0"/>
                    </a:solidFill>
                  </a:ln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57" name="Arc 56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89" name="Connecteur droit 88"/>
            <p:cNvCxnSpPr/>
            <p:nvPr/>
          </p:nvCxnSpPr>
          <p:spPr>
            <a:xfrm flipH="1" flipV="1">
              <a:off x="3851890" y="1988069"/>
              <a:ext cx="518296" cy="10350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>
            <a:xfrm rot="1655892" flipH="1" flipV="1">
              <a:off x="4445638" y="3595102"/>
              <a:ext cx="672968" cy="4854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e 175"/>
          <p:cNvGrpSpPr/>
          <p:nvPr/>
        </p:nvGrpSpPr>
        <p:grpSpPr>
          <a:xfrm>
            <a:off x="4960026" y="2183075"/>
            <a:ext cx="421345" cy="313535"/>
            <a:chOff x="5288836" y="1917450"/>
            <a:chExt cx="421345" cy="313535"/>
          </a:xfrm>
        </p:grpSpPr>
        <p:cxnSp>
          <p:nvCxnSpPr>
            <p:cNvPr id="146" name="Connecteur droit 145"/>
            <p:cNvCxnSpPr/>
            <p:nvPr/>
          </p:nvCxnSpPr>
          <p:spPr>
            <a:xfrm flipV="1">
              <a:off x="5290177" y="198418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/>
            <p:cNvCxnSpPr/>
            <p:nvPr/>
          </p:nvCxnSpPr>
          <p:spPr>
            <a:xfrm flipH="1" flipV="1">
              <a:off x="5288837" y="1984189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/>
            <p:cNvCxnSpPr/>
            <p:nvPr/>
          </p:nvCxnSpPr>
          <p:spPr>
            <a:xfrm flipV="1">
              <a:off x="5288836" y="1921898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eur droit 153"/>
            <p:cNvCxnSpPr/>
            <p:nvPr/>
          </p:nvCxnSpPr>
          <p:spPr>
            <a:xfrm>
              <a:off x="5293146" y="1986412"/>
              <a:ext cx="53727" cy="234534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>
            <a:xfrm flipH="1" flipV="1">
              <a:off x="5288836" y="2158414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 flipV="1">
              <a:off x="5348295" y="2047369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>
            <a:xfrm flipV="1">
              <a:off x="5346873" y="1986412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>
            <a:xfrm flipV="1">
              <a:off x="5346873" y="2152823"/>
              <a:ext cx="363308" cy="6812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>
            <a:xfrm flipH="1" flipV="1">
              <a:off x="5652144" y="1917450"/>
              <a:ext cx="58037" cy="7257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>
            <a:xfrm flipV="1">
              <a:off x="5710181" y="1986412"/>
              <a:ext cx="0" cy="1784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>
            <a:xfrm flipH="1">
              <a:off x="5293146" y="2056760"/>
              <a:ext cx="55149" cy="108091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necteur droit 131"/>
          <p:cNvCxnSpPr/>
          <p:nvPr/>
        </p:nvCxnSpPr>
        <p:spPr>
          <a:xfrm flipV="1">
            <a:off x="4298349" y="2379276"/>
            <a:ext cx="685958" cy="128619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e 181"/>
          <p:cNvGrpSpPr/>
          <p:nvPr/>
        </p:nvGrpSpPr>
        <p:grpSpPr>
          <a:xfrm rot="5400000">
            <a:off x="627144" y="1791933"/>
            <a:ext cx="359968" cy="148760"/>
            <a:chOff x="1344635" y="4134565"/>
            <a:chExt cx="359968" cy="148760"/>
          </a:xfrm>
        </p:grpSpPr>
        <p:sp>
          <p:nvSpPr>
            <p:cNvPr id="183" name="Rectangle 182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4" name="Connecteur droit 183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e 184"/>
          <p:cNvGrpSpPr/>
          <p:nvPr/>
        </p:nvGrpSpPr>
        <p:grpSpPr>
          <a:xfrm>
            <a:off x="4809060" y="3515083"/>
            <a:ext cx="359968" cy="148760"/>
            <a:chOff x="1344635" y="4134565"/>
            <a:chExt cx="359968" cy="148760"/>
          </a:xfrm>
        </p:grpSpPr>
        <p:sp>
          <p:nvSpPr>
            <p:cNvPr id="186" name="Rectangle 185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7" name="Connecteur droit 186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8" name="Connecteur droit 187"/>
          <p:cNvCxnSpPr/>
          <p:nvPr/>
        </p:nvCxnSpPr>
        <p:spPr>
          <a:xfrm flipV="1">
            <a:off x="4989044" y="2908331"/>
            <a:ext cx="0" cy="61068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e 189"/>
          <p:cNvGrpSpPr/>
          <p:nvPr/>
        </p:nvGrpSpPr>
        <p:grpSpPr>
          <a:xfrm rot="20895875">
            <a:off x="5616625" y="2683245"/>
            <a:ext cx="359968" cy="148760"/>
            <a:chOff x="1344635" y="4134565"/>
            <a:chExt cx="359968" cy="148760"/>
          </a:xfrm>
        </p:grpSpPr>
        <p:sp>
          <p:nvSpPr>
            <p:cNvPr id="191" name="Rectangle 190"/>
            <p:cNvSpPr/>
            <p:nvPr/>
          </p:nvSpPr>
          <p:spPr>
            <a:xfrm>
              <a:off x="1344635" y="4134565"/>
              <a:ext cx="359968" cy="148760"/>
            </a:xfrm>
            <a:prstGeom prst="rect">
              <a:avLst/>
            </a:prstGeom>
            <a:pattFill prst="ltUpDiag">
              <a:fgClr>
                <a:srgbClr val="7030A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92" name="Connecteur droit 191"/>
            <p:cNvCxnSpPr/>
            <p:nvPr/>
          </p:nvCxnSpPr>
          <p:spPr>
            <a:xfrm>
              <a:off x="1344635" y="4145658"/>
              <a:ext cx="359968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Connecteur droit 196"/>
          <p:cNvCxnSpPr/>
          <p:nvPr/>
        </p:nvCxnSpPr>
        <p:spPr>
          <a:xfrm flipV="1">
            <a:off x="5225167" y="2510562"/>
            <a:ext cx="516989" cy="969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/>
          <p:cNvCxnSpPr>
            <a:stCxn id="191" idx="0"/>
          </p:cNvCxnSpPr>
          <p:nvPr/>
        </p:nvCxnSpPr>
        <p:spPr>
          <a:xfrm>
            <a:off x="5781481" y="2684800"/>
            <a:ext cx="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203"/>
          <p:cNvCxnSpPr>
            <a:stCxn id="191" idx="0"/>
          </p:cNvCxnSpPr>
          <p:nvPr/>
        </p:nvCxnSpPr>
        <p:spPr>
          <a:xfrm flipH="1" flipV="1">
            <a:off x="5748262" y="2502048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/>
          <p:cNvCxnSpPr/>
          <p:nvPr/>
        </p:nvCxnSpPr>
        <p:spPr>
          <a:xfrm flipH="1" flipV="1">
            <a:off x="5191948" y="2439852"/>
            <a:ext cx="33219" cy="1827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" name="Groupe 242"/>
          <p:cNvGrpSpPr/>
          <p:nvPr/>
        </p:nvGrpSpPr>
        <p:grpSpPr>
          <a:xfrm flipH="1">
            <a:off x="5942987" y="870126"/>
            <a:ext cx="1756450" cy="1307490"/>
            <a:chOff x="1564888" y="3351996"/>
            <a:chExt cx="1756450" cy="1307490"/>
          </a:xfrm>
        </p:grpSpPr>
        <p:cxnSp>
          <p:nvCxnSpPr>
            <p:cNvPr id="208" name="Connecteur droit 207"/>
            <p:cNvCxnSpPr/>
            <p:nvPr/>
          </p:nvCxnSpPr>
          <p:spPr>
            <a:xfrm flipV="1">
              <a:off x="1886978" y="4245910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" name="Groupe 208"/>
            <p:cNvGrpSpPr/>
            <p:nvPr/>
          </p:nvGrpSpPr>
          <p:grpSpPr>
            <a:xfrm>
              <a:off x="1803661" y="3712042"/>
              <a:ext cx="167500" cy="540072"/>
              <a:chOff x="971521" y="1898796"/>
              <a:chExt cx="167500" cy="540072"/>
            </a:xfrm>
          </p:grpSpPr>
          <p:cxnSp>
            <p:nvCxnSpPr>
              <p:cNvPr id="210" name="Connecteur droit 20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Ellipse 21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3" name="Arc 21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14" name="Ellipse 21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15" name="Arc 21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25" name="Connecteur droit 224"/>
            <p:cNvCxnSpPr/>
            <p:nvPr/>
          </p:nvCxnSpPr>
          <p:spPr>
            <a:xfrm flipV="1">
              <a:off x="1887411" y="3589958"/>
              <a:ext cx="0" cy="16709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eur droit 225"/>
            <p:cNvCxnSpPr/>
            <p:nvPr/>
          </p:nvCxnSpPr>
          <p:spPr>
            <a:xfrm flipH="1" flipV="1">
              <a:off x="1713648" y="3532018"/>
              <a:ext cx="173764" cy="5794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/>
            <p:cNvCxnSpPr>
              <a:stCxn id="189" idx="2"/>
            </p:cNvCxnSpPr>
            <p:nvPr/>
          </p:nvCxnSpPr>
          <p:spPr>
            <a:xfrm flipV="1">
              <a:off x="2514264" y="4277983"/>
              <a:ext cx="639574" cy="267503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/>
            <p:cNvGrpSpPr/>
            <p:nvPr/>
          </p:nvGrpSpPr>
          <p:grpSpPr>
            <a:xfrm>
              <a:off x="3153838" y="4007946"/>
              <a:ext cx="167500" cy="540072"/>
              <a:chOff x="971521" y="1898796"/>
              <a:chExt cx="167500" cy="540072"/>
            </a:xfrm>
          </p:grpSpPr>
          <p:cxnSp>
            <p:nvCxnSpPr>
              <p:cNvPr id="230" name="Connecteur droit 229"/>
              <p:cNvCxnSpPr/>
              <p:nvPr/>
            </p:nvCxnSpPr>
            <p:spPr>
              <a:xfrm>
                <a:off x="971521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/>
              <p:cNvCxnSpPr/>
              <p:nvPr/>
            </p:nvCxnSpPr>
            <p:spPr>
              <a:xfrm>
                <a:off x="1139020" y="1988808"/>
                <a:ext cx="0" cy="360048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Ellipse 231"/>
              <p:cNvSpPr/>
              <p:nvPr/>
            </p:nvSpPr>
            <p:spPr>
              <a:xfrm>
                <a:off x="971521" y="1943802"/>
                <a:ext cx="167499" cy="90012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3" name="Arc 232"/>
              <p:cNvSpPr/>
              <p:nvPr/>
            </p:nvSpPr>
            <p:spPr>
              <a:xfrm flipV="1">
                <a:off x="971521" y="2303850"/>
                <a:ext cx="167500" cy="90012"/>
              </a:xfrm>
              <a:prstGeom prst="arc">
                <a:avLst>
                  <a:gd name="adj1" fmla="val 10910480"/>
                  <a:gd name="adj2" fmla="val 0"/>
                </a:avLst>
              </a:prstGeom>
              <a:ln w="28575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4" name="Ellipse 233"/>
              <p:cNvSpPr/>
              <p:nvPr/>
            </p:nvSpPr>
            <p:spPr>
              <a:xfrm>
                <a:off x="971522" y="1898796"/>
                <a:ext cx="167499" cy="9001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noFill/>
                </a:endParaRPr>
              </a:p>
            </p:txBody>
          </p:sp>
          <p:sp>
            <p:nvSpPr>
              <p:cNvPr id="235" name="Arc 234"/>
              <p:cNvSpPr/>
              <p:nvPr/>
            </p:nvSpPr>
            <p:spPr>
              <a:xfrm flipV="1">
                <a:off x="971521" y="2348856"/>
                <a:ext cx="167500" cy="90012"/>
              </a:xfrm>
              <a:prstGeom prst="arc">
                <a:avLst>
                  <a:gd name="adj1" fmla="val 9948005"/>
                  <a:gd name="adj2" fmla="val 790601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238" name="Connecteur droit 237"/>
            <p:cNvCxnSpPr/>
            <p:nvPr/>
          </p:nvCxnSpPr>
          <p:spPr>
            <a:xfrm flipV="1">
              <a:off x="3237587" y="4548018"/>
              <a:ext cx="1" cy="11146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/>
            <p:cNvCxnSpPr/>
            <p:nvPr/>
          </p:nvCxnSpPr>
          <p:spPr>
            <a:xfrm flipV="1">
              <a:off x="3237588" y="3885862"/>
              <a:ext cx="0" cy="16709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/>
            <p:cNvGrpSpPr/>
            <p:nvPr/>
          </p:nvGrpSpPr>
          <p:grpSpPr>
            <a:xfrm rot="5400000">
              <a:off x="1459284" y="3457600"/>
              <a:ext cx="359968" cy="148760"/>
              <a:chOff x="1344635" y="4134565"/>
              <a:chExt cx="359968" cy="148760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1344635" y="4134565"/>
                <a:ext cx="359968" cy="148760"/>
              </a:xfrm>
              <a:prstGeom prst="rect">
                <a:avLst/>
              </a:prstGeom>
              <a:pattFill prst="ltUpDiag">
                <a:fgClr>
                  <a:srgbClr val="7030A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2" name="Connecteur droit 241"/>
              <p:cNvCxnSpPr/>
              <p:nvPr/>
            </p:nvCxnSpPr>
            <p:spPr>
              <a:xfrm>
                <a:off x="1344635" y="4145658"/>
                <a:ext cx="359968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Connecteur droit 215"/>
            <p:cNvCxnSpPr>
              <a:stCxn id="189" idx="7"/>
            </p:cNvCxnSpPr>
            <p:nvPr/>
          </p:nvCxnSpPr>
          <p:spPr>
            <a:xfrm flipH="1" flipV="1">
              <a:off x="1887411" y="4007948"/>
              <a:ext cx="486414" cy="47936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Arc 244"/>
          <p:cNvSpPr/>
          <p:nvPr/>
        </p:nvSpPr>
        <p:spPr>
          <a:xfrm>
            <a:off x="5605258" y="3018526"/>
            <a:ext cx="468000" cy="900000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7" name="ZoneTexte 246"/>
              <p:cNvSpPr txBox="1"/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7" name="ZoneTexte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87" y="3266130"/>
                <a:ext cx="531428" cy="4047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8" name="ZoneTexte 247"/>
              <p:cNvSpPr txBox="1"/>
              <p:nvPr/>
            </p:nvSpPr>
            <p:spPr>
              <a:xfrm>
                <a:off x="790507" y="2934197"/>
                <a:ext cx="4665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8" name="ZoneTexte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07" y="2934197"/>
                <a:ext cx="466538" cy="4047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Arc 248"/>
          <p:cNvSpPr/>
          <p:nvPr/>
        </p:nvSpPr>
        <p:spPr>
          <a:xfrm rot="5400000">
            <a:off x="903784" y="2652260"/>
            <a:ext cx="234762" cy="451464"/>
          </a:xfrm>
          <a:prstGeom prst="arc">
            <a:avLst>
              <a:gd name="adj1" fmla="val 13065822"/>
              <a:gd name="adj2" fmla="val 6257617"/>
            </a:avLst>
          </a:prstGeom>
          <a:ln w="28575">
            <a:solidFill>
              <a:srgbClr val="7030A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0" name="Connecteur droit 249"/>
          <p:cNvCxnSpPr/>
          <p:nvPr/>
        </p:nvCxnSpPr>
        <p:spPr>
          <a:xfrm flipH="1">
            <a:off x="1659641" y="4149096"/>
            <a:ext cx="745806" cy="1590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/>
          <p:cNvCxnSpPr/>
          <p:nvPr/>
        </p:nvCxnSpPr>
        <p:spPr>
          <a:xfrm>
            <a:off x="2401432" y="4149096"/>
            <a:ext cx="515126" cy="3600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/>
          <p:cNvCxnSpPr/>
          <p:nvPr/>
        </p:nvCxnSpPr>
        <p:spPr>
          <a:xfrm flipV="1">
            <a:off x="2405448" y="3441143"/>
            <a:ext cx="0" cy="7045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9" name="ZoneTexte 258"/>
              <p:cNvSpPr txBox="1"/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9" name="ZoneTexte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90" y="4109046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22951" r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0" name="ZoneTexte 259"/>
              <p:cNvSpPr txBox="1"/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0" name="ZoneTexte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39" y="4342178"/>
                <a:ext cx="3713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2951" r="-27869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1" name="ZoneTexte 260"/>
              <p:cNvSpPr txBox="1"/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1" name="ZoneTexte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002" y="3283860"/>
                <a:ext cx="35375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3333" r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ZoneTexte 261"/>
          <p:cNvSpPr txBox="1"/>
          <p:nvPr/>
        </p:nvSpPr>
        <p:spPr>
          <a:xfrm>
            <a:off x="4800873" y="364760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3" name="ZoneTexte 262"/>
          <p:cNvSpPr txBox="1"/>
          <p:nvPr/>
        </p:nvSpPr>
        <p:spPr>
          <a:xfrm>
            <a:off x="375348" y="176788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4" name="ZoneTexte 263"/>
          <p:cNvSpPr txBox="1"/>
          <p:nvPr/>
        </p:nvSpPr>
        <p:spPr>
          <a:xfrm>
            <a:off x="5930422" y="259514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5" name="ZoneTexte 264"/>
          <p:cNvSpPr txBox="1"/>
          <p:nvPr/>
        </p:nvSpPr>
        <p:spPr>
          <a:xfrm>
            <a:off x="7699438" y="94831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7030A0"/>
                </a:solidFill>
              </a:rPr>
              <a:t>(0)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66" name="ZoneTexte 265"/>
          <p:cNvSpPr txBox="1"/>
          <p:nvPr/>
        </p:nvSpPr>
        <p:spPr>
          <a:xfrm>
            <a:off x="5261457" y="315305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267" name="ZoneTexte 266"/>
          <p:cNvSpPr txBox="1"/>
          <p:nvPr/>
        </p:nvSpPr>
        <p:spPr>
          <a:xfrm>
            <a:off x="2830623" y="215045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F0"/>
                </a:solidFill>
              </a:rPr>
              <a:t>(2)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269" name="ZoneTexte 268"/>
          <p:cNvSpPr txBox="1"/>
          <p:nvPr/>
        </p:nvSpPr>
        <p:spPr>
          <a:xfrm>
            <a:off x="1781587" y="222496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0" name="ZoneTexte 269"/>
          <p:cNvSpPr txBox="1"/>
          <p:nvPr/>
        </p:nvSpPr>
        <p:spPr>
          <a:xfrm>
            <a:off x="6192216" y="1538750"/>
            <a:ext cx="4120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C000"/>
                </a:solidFill>
              </a:rPr>
              <a:t>(3’)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271" name="ZoneTexte 270"/>
          <p:cNvSpPr txBox="1"/>
          <p:nvPr/>
        </p:nvSpPr>
        <p:spPr>
          <a:xfrm>
            <a:off x="1139020" y="205961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C00000"/>
                </a:solidFill>
              </a:rPr>
              <a:t>(4)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74" name="ZoneTexte 273"/>
          <p:cNvSpPr txBox="1"/>
          <p:nvPr/>
        </p:nvSpPr>
        <p:spPr>
          <a:xfrm>
            <a:off x="4620809" y="2782745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A</a:t>
            </a:r>
            <a:endParaRPr lang="fr-FR" sz="1600" i="1" dirty="0"/>
          </a:p>
        </p:txBody>
      </p:sp>
      <p:sp>
        <p:nvSpPr>
          <p:cNvPr id="275" name="ZoneTexte 274"/>
          <p:cNvSpPr txBox="1"/>
          <p:nvPr/>
        </p:nvSpPr>
        <p:spPr>
          <a:xfrm>
            <a:off x="4963206" y="194785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B</a:t>
            </a:r>
            <a:endParaRPr lang="fr-FR" sz="1600" i="1" dirty="0"/>
          </a:p>
        </p:txBody>
      </p:sp>
      <p:sp>
        <p:nvSpPr>
          <p:cNvPr id="276" name="ZoneTexte 275"/>
          <p:cNvSpPr txBox="1"/>
          <p:nvPr/>
        </p:nvSpPr>
        <p:spPr>
          <a:xfrm>
            <a:off x="2523918" y="232971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</a:t>
            </a:r>
            <a:endParaRPr lang="fr-FR" sz="1600" i="1" dirty="0"/>
          </a:p>
        </p:txBody>
      </p:sp>
      <p:sp>
        <p:nvSpPr>
          <p:cNvPr id="277" name="ZoneTexte 276"/>
          <p:cNvSpPr txBox="1"/>
          <p:nvPr/>
        </p:nvSpPr>
        <p:spPr>
          <a:xfrm>
            <a:off x="1349801" y="262750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endParaRPr lang="fr-FR" sz="1600" i="1" dirty="0"/>
          </a:p>
        </p:txBody>
      </p:sp>
      <p:sp>
        <p:nvSpPr>
          <p:cNvPr id="278" name="ZoneTexte 277"/>
          <p:cNvSpPr txBox="1"/>
          <p:nvPr/>
        </p:nvSpPr>
        <p:spPr>
          <a:xfrm>
            <a:off x="627064" y="220429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E</a:t>
            </a:r>
            <a:endParaRPr lang="fr-FR" sz="1600" i="1" dirty="0"/>
          </a:p>
        </p:txBody>
      </p:sp>
      <p:sp>
        <p:nvSpPr>
          <p:cNvPr id="279" name="ZoneTexte 278"/>
          <p:cNvSpPr txBox="1"/>
          <p:nvPr/>
        </p:nvSpPr>
        <p:spPr>
          <a:xfrm>
            <a:off x="5593372" y="168023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smtClean="0"/>
              <a:t>C’</a:t>
            </a:r>
            <a:endParaRPr lang="fr-FR" sz="1600" i="1" dirty="0"/>
          </a:p>
        </p:txBody>
      </p:sp>
      <p:sp>
        <p:nvSpPr>
          <p:cNvPr id="280" name="ZoneTexte 279"/>
          <p:cNvSpPr txBox="1"/>
          <p:nvPr/>
        </p:nvSpPr>
        <p:spPr>
          <a:xfrm>
            <a:off x="6908132" y="199822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D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sp>
        <p:nvSpPr>
          <p:cNvPr id="281" name="ZoneTexte 280"/>
          <p:cNvSpPr txBox="1"/>
          <p:nvPr/>
        </p:nvSpPr>
        <p:spPr>
          <a:xfrm>
            <a:off x="7504895" y="141909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/>
              <a:t>E</a:t>
            </a:r>
            <a:r>
              <a:rPr lang="fr-FR" sz="1100" i="1" dirty="0" smtClean="0"/>
              <a:t>’</a:t>
            </a:r>
            <a:endParaRPr lang="fr-FR" sz="1600" i="1" dirty="0"/>
          </a:p>
        </p:txBody>
      </p:sp>
      <p:cxnSp>
        <p:nvCxnSpPr>
          <p:cNvPr id="164" name="Connecteur droit 163"/>
          <p:cNvCxnSpPr/>
          <p:nvPr/>
        </p:nvCxnSpPr>
        <p:spPr>
          <a:xfrm flipV="1">
            <a:off x="1257045" y="2524009"/>
            <a:ext cx="0" cy="3347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 flipV="1">
            <a:off x="1055271" y="2342280"/>
            <a:ext cx="232148" cy="29028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1241557" y="2506769"/>
            <a:ext cx="200124" cy="168790"/>
          </a:xfrm>
          <a:prstGeom prst="arc">
            <a:avLst>
              <a:gd name="adj1" fmla="val 12637509"/>
              <a:gd name="adj2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/>
          <p:cNvSpPr/>
          <p:nvPr/>
        </p:nvSpPr>
        <p:spPr>
          <a:xfrm>
            <a:off x="1267534" y="2578191"/>
            <a:ext cx="164535" cy="1645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Arc 173"/>
          <p:cNvSpPr/>
          <p:nvPr/>
        </p:nvSpPr>
        <p:spPr>
          <a:xfrm>
            <a:off x="1240440" y="2807854"/>
            <a:ext cx="200124" cy="168790"/>
          </a:xfrm>
          <a:prstGeom prst="arc">
            <a:avLst>
              <a:gd name="adj1" fmla="val 12637509"/>
              <a:gd name="adj2" fmla="val 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Ellipse 188"/>
          <p:cNvSpPr/>
          <p:nvPr/>
        </p:nvSpPr>
        <p:spPr>
          <a:xfrm>
            <a:off x="6750061" y="1981348"/>
            <a:ext cx="164535" cy="164535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ZoneTexte 192"/>
          <p:cNvSpPr txBox="1"/>
          <p:nvPr/>
        </p:nvSpPr>
        <p:spPr>
          <a:xfrm>
            <a:off x="3467421" y="2214300"/>
            <a:ext cx="360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F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xmlns="" val="215746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808085" y="4265646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27267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49995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472120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>
            <a:stCxn id="7" idx="4"/>
            <a:endCxn id="3" idx="2"/>
          </p:cNvCxnSpPr>
          <p:nvPr/>
        </p:nvCxnSpPr>
        <p:spPr>
          <a:xfrm>
            <a:off x="2399310" y="3645782"/>
            <a:ext cx="1949272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>
            <a:stCxn id="4" idx="4"/>
            <a:endCxn id="3" idx="1"/>
          </p:cNvCxnSpPr>
          <p:nvPr/>
        </p:nvCxnSpPr>
        <p:spPr>
          <a:xfrm>
            <a:off x="4033115" y="4715706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4033115" y="3579872"/>
            <a:ext cx="381377" cy="685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722733" y="3420752"/>
            <a:ext cx="625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673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6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922180" y="3420752"/>
            <a:ext cx="57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>
            <a:stCxn id="8" idx="4"/>
            <a:endCxn id="3" idx="6"/>
          </p:cNvCxnSpPr>
          <p:nvPr/>
        </p:nvCxnSpPr>
        <p:spPr>
          <a:xfrm flipH="1">
            <a:off x="4798642" y="3645782"/>
            <a:ext cx="1926341" cy="191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(</m:t>
                    </m:r>
                    <m:r>
                      <a:rPr lang="fr-FR" sz="1000" b="0" i="1" smtClean="0">
                        <a:latin typeface="Cambria Math"/>
                      </a:rPr>
                      <m:t>𝐵</m:t>
                    </m:r>
                    <m:r>
                      <a:rPr lang="fr-FR" sz="1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fr-FR" sz="1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2" name="ZoneTexte 101"/>
              <p:cNvSpPr txBox="1"/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𝐸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2" name="ZoneTexte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67" y="4455738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2422383" y="2708904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83" y="2708904"/>
                <a:ext cx="1052246" cy="553998"/>
              </a:xfrm>
              <a:prstGeom prst="rect">
                <a:avLst/>
              </a:prstGeom>
              <a:blipFill rotWithShape="1">
                <a:blip r:embed="rId5"/>
                <a:stretch>
                  <a:fillRect r="-11561"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124" y="3676806"/>
                <a:ext cx="1052246" cy="553998"/>
              </a:xfrm>
              <a:prstGeom prst="rect">
                <a:avLst/>
              </a:prstGeom>
              <a:blipFill rotWithShape="1">
                <a:blip r:embed="rId8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8" name="ZoneTexte 107"/>
              <p:cNvSpPr txBox="1"/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336" y="4854955"/>
                <a:ext cx="105224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Éclair 110"/>
          <p:cNvSpPr/>
          <p:nvPr/>
        </p:nvSpPr>
        <p:spPr>
          <a:xfrm rot="14645360">
            <a:off x="3807223" y="5082546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ZoneTexte 111"/>
          <p:cNvSpPr txBox="1"/>
          <p:nvPr/>
        </p:nvSpPr>
        <p:spPr>
          <a:xfrm>
            <a:off x="2971580" y="5685161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moteur</a:t>
            </a:r>
            <a:endParaRPr lang="fr-FR" sz="1000" dirty="0"/>
          </a:p>
        </p:txBody>
      </p:sp>
      <p:sp>
        <p:nvSpPr>
          <p:cNvPr id="113" name="Éclair 112"/>
          <p:cNvSpPr/>
          <p:nvPr/>
        </p:nvSpPr>
        <p:spPr>
          <a:xfrm rot="14645360">
            <a:off x="1798143" y="3530451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62500" y="4133066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p:sp>
        <p:nvSpPr>
          <p:cNvPr id="115" name="Éclair 114"/>
          <p:cNvSpPr/>
          <p:nvPr/>
        </p:nvSpPr>
        <p:spPr>
          <a:xfrm rot="6954640" flipH="1">
            <a:off x="6999972" y="3556947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/>
          <p:cNvSpPr txBox="1"/>
          <p:nvPr/>
        </p:nvSpPr>
        <p:spPr>
          <a:xfrm>
            <a:off x="7002324" y="4144979"/>
            <a:ext cx="105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Couple résistant</a:t>
            </a:r>
            <a:endParaRPr lang="fr-FR" sz="10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5684943" y="2726068"/>
                <a:ext cx="10522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/>
                      </a:rPr>
                      <m:t>𝐷</m:t>
                    </m:r>
                    <m:r>
                      <a:rPr lang="fr-FR" sz="10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/>
                  <a:t/>
                </a:r>
                <a:endParaRPr lang="fr-FR" sz="10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943" y="2726068"/>
                <a:ext cx="1052246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6058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4348582" y="5335570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3773743" y="4363781"/>
            <a:ext cx="450060" cy="4500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4348582" y="3195722"/>
            <a:ext cx="450060" cy="4500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B0F0"/>
                </a:solidFill>
              </a:rPr>
              <a:t>2</a:t>
            </a:r>
            <a:endParaRPr lang="fr-FR" sz="1400" dirty="0">
              <a:solidFill>
                <a:srgbClr val="00B0F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3497703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802799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" name="Ellipse 7"/>
          <p:cNvSpPr/>
          <p:nvPr/>
        </p:nvSpPr>
        <p:spPr>
          <a:xfrm>
            <a:off x="6950013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C00000"/>
                </a:solidFill>
              </a:rPr>
              <a:t>4’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5117876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3’</a:t>
            </a:r>
            <a:endParaRPr lang="fr-FR" sz="1400" dirty="0">
              <a:solidFill>
                <a:srgbClr val="FFC000"/>
              </a:solidFill>
            </a:endParaRPr>
          </a:p>
        </p:txBody>
      </p:sp>
      <p:cxnSp>
        <p:nvCxnSpPr>
          <p:cNvPr id="15" name="Connecteur droit 14"/>
          <p:cNvCxnSpPr>
            <a:stCxn id="5" idx="3"/>
            <a:endCxn id="4" idx="0"/>
          </p:cNvCxnSpPr>
          <p:nvPr/>
        </p:nvCxnSpPr>
        <p:spPr>
          <a:xfrm flipH="1">
            <a:off x="3998773" y="3579872"/>
            <a:ext cx="415719" cy="783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5" idx="2"/>
            <a:endCxn id="6" idx="6"/>
          </p:cNvCxnSpPr>
          <p:nvPr/>
        </p:nvCxnSpPr>
        <p:spPr>
          <a:xfrm flipH="1">
            <a:off x="3947763" y="3420752"/>
            <a:ext cx="400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>
            <a:stCxn id="5" idx="6"/>
            <a:endCxn id="9" idx="2"/>
          </p:cNvCxnSpPr>
          <p:nvPr/>
        </p:nvCxnSpPr>
        <p:spPr>
          <a:xfrm>
            <a:off x="4798642" y="3420752"/>
            <a:ext cx="319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252859" y="3420752"/>
            <a:ext cx="1244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8" idx="2"/>
            <a:endCxn id="9" idx="6"/>
          </p:cNvCxnSpPr>
          <p:nvPr/>
        </p:nvCxnSpPr>
        <p:spPr>
          <a:xfrm flipH="1">
            <a:off x="5567936" y="3420752"/>
            <a:ext cx="1382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5" idx="4"/>
            <a:endCxn id="3" idx="0"/>
          </p:cNvCxnSpPr>
          <p:nvPr/>
        </p:nvCxnSpPr>
        <p:spPr>
          <a:xfrm>
            <a:off x="4573612" y="3645782"/>
            <a:ext cx="0" cy="168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0" name="ZoneTexte 99"/>
              <p:cNvSpPr txBox="1"/>
              <p:nvPr/>
            </p:nvSpPr>
            <p:spPr>
              <a:xfrm>
                <a:off x="4610110" y="4065591"/>
                <a:ext cx="15735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Glissière de direction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(</m:t>
                    </m:r>
                    <m:r>
                      <a:rPr lang="fr-FR" sz="1400" b="1" i="1" smtClean="0">
                        <a:latin typeface="Cambria Math"/>
                      </a:rPr>
                      <m:t>𝑩</m:t>
                    </m:r>
                    <m:r>
                      <a:rPr lang="fr-FR" sz="1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𝒙</m:t>
                        </m:r>
                      </m:e>
                    </m:acc>
                    <m:r>
                      <a:rPr lang="fr-FR" sz="14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1400" b="1" dirty="0" smtClean="0"/>
                  <a:t/>
                </a:r>
                <a:endParaRPr lang="fr-FR" sz="1400" b="1" dirty="0"/>
              </a:p>
            </p:txBody>
          </p:sp>
        </mc:Choice>
        <mc:Fallback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10" y="4065591"/>
                <a:ext cx="1573598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775" t="-1163" b="-104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2227582" y="2518186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/>
                </a:r>
                <a:endParaRPr lang="fr-FR" sz="1400" b="1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582" y="2518186"/>
                <a:ext cx="1052246" cy="954107"/>
              </a:xfrm>
              <a:prstGeom prst="rect">
                <a:avLst/>
              </a:prstGeom>
              <a:blipFill rotWithShape="1">
                <a:blip r:embed="rId3"/>
                <a:stretch>
                  <a:fillRect t="-637" r="-2890" b="-5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4" name="ZoneTexte 103"/>
              <p:cNvSpPr txBox="1"/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C</m:t>
                    </m:r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/>
                </a:r>
                <a:endParaRPr lang="fr-F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4" name="ZoneText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82" y="2795185"/>
                <a:ext cx="1052246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5" name="ZoneTexte 104"/>
              <p:cNvSpPr txBox="1"/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Pivot de centre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C</m:t>
                    </m:r>
                    <m:r>
                      <a:rPr lang="fr-FR" sz="1000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fr-FR" sz="1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fr-FR" sz="1000" dirty="0" smtClean="0">
                    <a:solidFill>
                      <a:schemeClr val="bg1">
                        <a:lumMod val="50000"/>
                      </a:schemeClr>
                    </a:solidFill>
                  </a:rPr>
                  <a:t/>
                </a:r>
                <a:endParaRPr lang="fr-FR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728" y="2795185"/>
                <a:ext cx="1052246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7" name="ZoneTexte 106"/>
              <p:cNvSpPr txBox="1"/>
              <p:nvPr/>
            </p:nvSpPr>
            <p:spPr>
              <a:xfrm>
                <a:off x="2895517" y="3850147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Liaison ponctuelle de normale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fr-FR" sz="1400" b="1" dirty="0"/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517" y="3850147"/>
                <a:ext cx="1052246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1734" t="-641" r="-28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ZoneTexte 33"/>
              <p:cNvSpPr txBox="1"/>
              <p:nvPr/>
            </p:nvSpPr>
            <p:spPr>
              <a:xfrm>
                <a:off x="6012192" y="2520509"/>
                <a:ext cx="10522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  <m:r>
                      <a:rPr lang="fr-FR" sz="14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/>
                </a:r>
                <a:endParaRPr lang="fr-FR" sz="1400" b="1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92" y="2520509"/>
                <a:ext cx="1052246" cy="954107"/>
              </a:xfrm>
              <a:prstGeom prst="rect">
                <a:avLst/>
              </a:prstGeom>
              <a:blipFill rotWithShape="1">
                <a:blip r:embed="rId7"/>
                <a:stretch>
                  <a:fillRect t="-637" r="-2890" b="-50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lipse 34"/>
          <p:cNvSpPr/>
          <p:nvPr/>
        </p:nvSpPr>
        <p:spPr>
          <a:xfrm>
            <a:off x="3087210" y="2667453"/>
            <a:ext cx="3014994" cy="1297160"/>
          </a:xfrm>
          <a:prstGeom prst="ellipse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3849886" y="1688726"/>
            <a:ext cx="15204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Efforts internes au système isolé </a:t>
            </a:r>
            <a:r>
              <a:rPr lang="fr-FR" sz="1100" dirty="0" smtClean="0">
                <a:solidFill>
                  <a:schemeClr val="tx1"/>
                </a:solidFill>
                <a:latin typeface="Cambria"/>
              </a:rPr>
              <a:t>⇨</a:t>
            </a:r>
            <a:r>
              <a:rPr lang="fr-FR" sz="1100" dirty="0" smtClean="0">
                <a:solidFill>
                  <a:schemeClr val="tx1"/>
                </a:solidFill>
              </a:rPr>
              <a:t> à ne pas prendre en compte</a:t>
            </a:r>
            <a:endParaRPr lang="fr-FR" sz="1100" dirty="0">
              <a:solidFill>
                <a:schemeClr val="tx1"/>
              </a:solidFill>
            </a:endParaRPr>
          </a:p>
        </p:txBody>
      </p:sp>
      <p:cxnSp>
        <p:nvCxnSpPr>
          <p:cNvPr id="39" name="Connecteur droit avec flèche 38"/>
          <p:cNvCxnSpPr>
            <a:stCxn id="46" idx="2"/>
            <a:endCxn id="104" idx="0"/>
          </p:cNvCxnSpPr>
          <p:nvPr/>
        </p:nvCxnSpPr>
        <p:spPr>
          <a:xfrm flipH="1">
            <a:off x="4030605" y="2288890"/>
            <a:ext cx="579505" cy="5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>
            <a:stCxn id="46" idx="2"/>
            <a:endCxn id="105" idx="0"/>
          </p:cNvCxnSpPr>
          <p:nvPr/>
        </p:nvCxnSpPr>
        <p:spPr>
          <a:xfrm>
            <a:off x="4610110" y="2288890"/>
            <a:ext cx="472741" cy="506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9156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213803" y="4333691"/>
            <a:ext cx="450060" cy="45006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7030A0"/>
                </a:solidFill>
              </a:rPr>
              <a:t>0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72772" y="3195722"/>
            <a:ext cx="450060" cy="45006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FFC000"/>
                </a:solidFill>
              </a:rPr>
              <a:t>3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174280" y="3195722"/>
            <a:ext cx="450060" cy="4500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11" name="Connecteur droit 10"/>
          <p:cNvCxnSpPr>
            <a:stCxn id="7" idx="4"/>
            <a:endCxn id="3" idx="1"/>
          </p:cNvCxnSpPr>
          <p:nvPr/>
        </p:nvCxnSpPr>
        <p:spPr>
          <a:xfrm>
            <a:off x="2399310" y="3645782"/>
            <a:ext cx="880403" cy="753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7" idx="6"/>
            <a:endCxn id="6" idx="2"/>
          </p:cNvCxnSpPr>
          <p:nvPr/>
        </p:nvCxnSpPr>
        <p:spPr>
          <a:xfrm>
            <a:off x="2624340" y="3420752"/>
            <a:ext cx="174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1" name="ZoneTexte 100"/>
              <p:cNvSpPr txBox="1"/>
              <p:nvPr/>
            </p:nvSpPr>
            <p:spPr>
              <a:xfrm>
                <a:off x="2259660" y="4306410"/>
                <a:ext cx="10522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 smtClean="0"/>
                  <a:t>Pivot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𝑬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/>
                </a:r>
                <a:endParaRPr lang="fr-FR" sz="1400" b="1" dirty="0"/>
              </a:p>
            </p:txBody>
          </p:sp>
        </mc:Choice>
        <mc:Fallback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660" y="4306410"/>
                <a:ext cx="105224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1744" t="-820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3" name="ZoneTexte 102"/>
              <p:cNvSpPr txBox="1"/>
              <p:nvPr/>
            </p:nvSpPr>
            <p:spPr>
              <a:xfrm>
                <a:off x="2936376" y="2616572"/>
                <a:ext cx="15023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b="1" dirty="0" smtClean="0"/>
                  <a:t>Sphère – cylindre de centre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latin typeface="Cambria Math"/>
                      </a:rPr>
                      <m:t>𝑫</m:t>
                    </m:r>
                  </m:oMath>
                </a14:m>
                <a:r>
                  <a:rPr lang="fr-FR" sz="1400" b="1" dirty="0" smtClean="0"/>
                  <a:t> d’axe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sz="1400" b="1" i="1" smtClean="0">
                            <a:latin typeface="Cambria Math"/>
                          </a:rPr>
                          <m:t>𝒛</m:t>
                        </m:r>
                      </m:e>
                    </m:acc>
                  </m:oMath>
                </a14:m>
                <a:r>
                  <a:rPr lang="fr-FR" sz="1400" b="1" dirty="0" smtClean="0"/>
                  <a:t/>
                </a:r>
                <a:endParaRPr lang="fr-FR" sz="1400" b="1" dirty="0"/>
              </a:p>
            </p:txBody>
          </p:sp>
        </mc:Choice>
        <mc:Fallback>
          <p:sp>
            <p:nvSpPr>
              <p:cNvPr id="103" name="ZoneText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376" y="2616572"/>
                <a:ext cx="1502306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407" t="-826" r="-2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Éclair 112"/>
          <p:cNvSpPr/>
          <p:nvPr/>
        </p:nvSpPr>
        <p:spPr>
          <a:xfrm rot="14645360">
            <a:off x="1700705" y="4007054"/>
            <a:ext cx="320889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701484" y="4082534"/>
            <a:ext cx="115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Couple résistant</a:t>
            </a:r>
            <a:endParaRPr lang="fr-FR" sz="1400" b="1" dirty="0"/>
          </a:p>
        </p:txBody>
      </p:sp>
      <p:sp>
        <p:nvSpPr>
          <p:cNvPr id="10" name="Ellipse 9"/>
          <p:cNvSpPr/>
          <p:nvPr/>
        </p:nvSpPr>
        <p:spPr>
          <a:xfrm>
            <a:off x="1750730" y="2785374"/>
            <a:ext cx="1297160" cy="1297160"/>
          </a:xfrm>
          <a:prstGeom prst="ellipse">
            <a:avLst/>
          </a:prstGeom>
          <a:noFill/>
          <a:ln>
            <a:solidFill>
              <a:srgbClr val="C0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51920" y="2256858"/>
            <a:ext cx="105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Pesanteur</a:t>
            </a:r>
            <a:endParaRPr lang="fr-FR" sz="1400" b="1" dirty="0"/>
          </a:p>
        </p:txBody>
      </p:sp>
      <p:sp>
        <p:nvSpPr>
          <p:cNvPr id="39" name="Éclair 38"/>
          <p:cNvSpPr/>
          <p:nvPr/>
        </p:nvSpPr>
        <p:spPr>
          <a:xfrm rot="16479003" flipH="1">
            <a:off x="1343804" y="2457218"/>
            <a:ext cx="369006" cy="637868"/>
          </a:xfrm>
          <a:prstGeom prst="lightningBol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40749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140</Words>
  <Application>Microsoft Office PowerPoint</Application>
  <PresentationFormat>Affichage à l'écran (4:3)</PresentationFormat>
  <Paragraphs>106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ADMIN1</cp:lastModifiedBy>
  <cp:revision>100</cp:revision>
  <dcterms:created xsi:type="dcterms:W3CDTF">2011-11-17T16:11:22Z</dcterms:created>
  <dcterms:modified xsi:type="dcterms:W3CDTF">2015-02-05T09:18:37Z</dcterms:modified>
</cp:coreProperties>
</file>