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4" b="6043"/>
          <a:stretch/>
        </p:blipFill>
        <p:spPr bwMode="auto">
          <a:xfrm>
            <a:off x="2468693" y="2651760"/>
            <a:ext cx="4206614" cy="21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75856" y="3429000"/>
            <a:ext cx="1008112" cy="504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15616" y="3450195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Boitier d’acquisition</a:t>
            </a:r>
            <a:endParaRPr lang="fr-FR" sz="1200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2339752" y="3450195"/>
            <a:ext cx="0" cy="461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339752" y="3681028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65908" y="3048000"/>
            <a:ext cx="1518260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55976" y="2265839"/>
            <a:ext cx="120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Oscilloscope</a:t>
            </a:r>
            <a:endParaRPr lang="fr-FR" sz="1200" dirty="0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4491812" y="2542838"/>
            <a:ext cx="9330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16" idx="0"/>
          </p:cNvCxnSpPr>
          <p:nvPr/>
        </p:nvCxnSpPr>
        <p:spPr>
          <a:xfrm>
            <a:off x="5325038" y="2542838"/>
            <a:ext cx="0" cy="505162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95196" y="2651759"/>
            <a:ext cx="637044" cy="7984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560706" y="202181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PC d’acquisition</a:t>
            </a:r>
            <a:endParaRPr lang="fr-FR" sz="1200" dirty="0"/>
          </a:p>
        </p:txBody>
      </p:sp>
      <p:cxnSp>
        <p:nvCxnSpPr>
          <p:cNvPr id="29" name="Connecteur droit 28"/>
          <p:cNvCxnSpPr/>
          <p:nvPr/>
        </p:nvCxnSpPr>
        <p:spPr>
          <a:xfrm flipH="1">
            <a:off x="5724128" y="2298813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6331030" y="2298813"/>
            <a:ext cx="0" cy="352947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l="36859" t="19077" b="43415"/>
          <a:stretch/>
        </p:blipFill>
        <p:spPr>
          <a:xfrm>
            <a:off x="3787139" y="2606040"/>
            <a:ext cx="3771265" cy="99822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542124" y="3604260"/>
            <a:ext cx="2361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Commutateur </a:t>
            </a:r>
          </a:p>
          <a:p>
            <a:pPr algn="ctr"/>
            <a:r>
              <a:rPr lang="fr-FR" sz="1200" dirty="0" smtClean="0"/>
              <a:t>Production / Expérimentation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5800640" y="3604260"/>
            <a:ext cx="0" cy="389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6012160" y="3604260"/>
            <a:ext cx="0" cy="230833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5800640" y="3835093"/>
            <a:ext cx="211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9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6" t="89539" r="65883"/>
          <a:stretch/>
        </p:blipFill>
        <p:spPr bwMode="auto">
          <a:xfrm>
            <a:off x="1727684" y="4114800"/>
            <a:ext cx="2234716" cy="36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347864" y="4293096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51720" y="372719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Indexa USB</a:t>
            </a:r>
            <a:endParaRPr lang="fr-FR" sz="1200" dirty="0"/>
          </a:p>
        </p:txBody>
      </p:sp>
      <p:cxnSp>
        <p:nvCxnSpPr>
          <p:cNvPr id="13" name="Connecteur droit 12"/>
          <p:cNvCxnSpPr>
            <a:endCxn id="12" idx="3"/>
          </p:cNvCxnSpPr>
          <p:nvPr/>
        </p:nvCxnSpPr>
        <p:spPr>
          <a:xfrm flipH="1">
            <a:off x="3131840" y="3865694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1" idx="0"/>
          </p:cNvCxnSpPr>
          <p:nvPr/>
        </p:nvCxnSpPr>
        <p:spPr>
          <a:xfrm>
            <a:off x="3491880" y="3865693"/>
            <a:ext cx="0" cy="427403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3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1" t="16286" r="21003" b="20286"/>
          <a:stretch/>
        </p:blipFill>
        <p:spPr bwMode="auto">
          <a:xfrm>
            <a:off x="2511830" y="2670261"/>
            <a:ext cx="3068282" cy="209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322068" y="3409176"/>
            <a:ext cx="1008112" cy="22060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74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8" t="16231" r="20880" b="19706"/>
          <a:stretch/>
        </p:blipFill>
        <p:spPr bwMode="auto">
          <a:xfrm>
            <a:off x="2247900" y="2082800"/>
            <a:ext cx="466090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72000" y="4005064"/>
            <a:ext cx="1224136" cy="936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74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535888" cy="490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86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13912" r="3170" b="34012"/>
          <a:stretch/>
        </p:blipFill>
        <p:spPr bwMode="auto">
          <a:xfrm>
            <a:off x="1482130" y="1590674"/>
            <a:ext cx="5886450" cy="255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7704" y="3891348"/>
            <a:ext cx="504056" cy="25202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547664" y="458112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ON/OFF</a:t>
            </a:r>
            <a:endParaRPr lang="fr-FR" sz="1200" b="1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910383" y="4581128"/>
            <a:ext cx="5013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2"/>
          </p:cNvCxnSpPr>
          <p:nvPr/>
        </p:nvCxnSpPr>
        <p:spPr>
          <a:xfrm flipV="1">
            <a:off x="2159732" y="4143376"/>
            <a:ext cx="0" cy="437752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4932040" y="2738450"/>
            <a:ext cx="0" cy="7920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4932040" y="2738450"/>
            <a:ext cx="504056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4932040" y="2738450"/>
            <a:ext cx="504056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36096" y="2636912"/>
            <a:ext cx="0" cy="108012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184068" y="3683707"/>
            <a:ext cx="206871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249191" y="3687410"/>
            <a:ext cx="0" cy="53367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4725169" y="3530538"/>
            <a:ext cx="206871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735610" y="3572971"/>
            <a:ext cx="0" cy="53367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4735610" y="4121858"/>
            <a:ext cx="51358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4854736" y="4143376"/>
            <a:ext cx="0" cy="437752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584998" y="4581128"/>
            <a:ext cx="5013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699792" y="4599780"/>
            <a:ext cx="2386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Gestion de la voie 1 : Vitesse maneton</a:t>
            </a:r>
          </a:p>
          <a:p>
            <a:pPr marL="228600" indent="-228600">
              <a:buAutoNum type="arabicPeriod"/>
            </a:pPr>
            <a:r>
              <a:rPr lang="fr-FR" sz="1050" b="1" dirty="0" smtClean="0"/>
              <a:t>Position verticale de la courbe</a:t>
            </a:r>
          </a:p>
          <a:p>
            <a:pPr marL="228600" indent="-228600">
              <a:buAutoNum type="arabicPeriod"/>
            </a:pPr>
            <a:r>
              <a:rPr lang="fr-FR" sz="1050" b="1" dirty="0" smtClean="0"/>
              <a:t>Affichage (Oui/non) de la voie 2</a:t>
            </a:r>
          </a:p>
          <a:p>
            <a:pPr marL="228600" indent="-228600">
              <a:buAutoNum type="arabicPeriod"/>
            </a:pPr>
            <a:r>
              <a:rPr lang="fr-FR" sz="1050" b="1" dirty="0" smtClean="0"/>
              <a:t>Réglage du calibre en V/division</a:t>
            </a:r>
            <a:endParaRPr lang="fr-FR" sz="1050" b="1" dirty="0"/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5086375" y="4599780"/>
            <a:ext cx="0" cy="773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4890538" y="2765161"/>
            <a:ext cx="203726" cy="20372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1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4890538" y="2973246"/>
            <a:ext cx="203726" cy="20372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2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90538" y="3302662"/>
            <a:ext cx="203726" cy="20372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3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54" name="Connecteur droit 53"/>
          <p:cNvCxnSpPr/>
          <p:nvPr/>
        </p:nvCxnSpPr>
        <p:spPr>
          <a:xfrm flipV="1">
            <a:off x="5434697" y="2750257"/>
            <a:ext cx="0" cy="7920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H="1">
            <a:off x="5434697" y="2750257"/>
            <a:ext cx="504056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5434697" y="2750257"/>
            <a:ext cx="504056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5938753" y="2648719"/>
            <a:ext cx="0" cy="108012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5686725" y="3695514"/>
            <a:ext cx="206871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5751848" y="3699217"/>
            <a:ext cx="0" cy="533678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5227826" y="3542345"/>
            <a:ext cx="206871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5238267" y="3584778"/>
            <a:ext cx="0" cy="53367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5238267" y="4133665"/>
            <a:ext cx="513582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5686725" y="4143376"/>
            <a:ext cx="0" cy="437752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390939" y="4581128"/>
            <a:ext cx="5013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5390964" y="4599780"/>
            <a:ext cx="0" cy="386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390964" y="4599780"/>
            <a:ext cx="2242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Gestion de la voie 2 </a:t>
            </a:r>
          </a:p>
          <a:p>
            <a:r>
              <a:rPr lang="fr-FR" sz="1050" b="1" dirty="0" smtClean="0"/>
              <a:t>Vitesse croix de Malte</a:t>
            </a:r>
            <a:endParaRPr lang="fr-FR" sz="1050" b="1" dirty="0"/>
          </a:p>
        </p:txBody>
      </p:sp>
      <p:sp>
        <p:nvSpPr>
          <p:cNvPr id="71" name="Rectangle 70"/>
          <p:cNvSpPr/>
          <p:nvPr/>
        </p:nvSpPr>
        <p:spPr>
          <a:xfrm>
            <a:off x="6897241" y="1988840"/>
            <a:ext cx="504056" cy="25202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7581090" y="1988841"/>
            <a:ext cx="0" cy="2520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endCxn id="71" idx="3"/>
          </p:cNvCxnSpPr>
          <p:nvPr/>
        </p:nvCxnSpPr>
        <p:spPr>
          <a:xfrm flipH="1">
            <a:off x="7401297" y="2114854"/>
            <a:ext cx="179793" cy="0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7574963" y="1950948"/>
            <a:ext cx="1317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Figer la mesure</a:t>
            </a:r>
            <a:endParaRPr lang="fr-FR" sz="1050" b="1" dirty="0"/>
          </a:p>
        </p:txBody>
      </p:sp>
      <p:sp>
        <p:nvSpPr>
          <p:cNvPr id="80" name="Rectangle 79"/>
          <p:cNvSpPr/>
          <p:nvPr/>
        </p:nvSpPr>
        <p:spPr>
          <a:xfrm>
            <a:off x="6512247" y="2288121"/>
            <a:ext cx="384994" cy="3605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>
            <a:endCxn id="80" idx="3"/>
          </p:cNvCxnSpPr>
          <p:nvPr/>
        </p:nvCxnSpPr>
        <p:spPr>
          <a:xfrm flipH="1">
            <a:off x="6897241" y="2468420"/>
            <a:ext cx="677722" cy="0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7585840" y="2341462"/>
            <a:ext cx="0" cy="2520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599573" y="2341462"/>
            <a:ext cx="11488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Réglage du pas de temps (s/div)</a:t>
            </a:r>
            <a:endParaRPr lang="fr-FR" sz="1050" b="1" dirty="0"/>
          </a:p>
        </p:txBody>
      </p:sp>
    </p:spTree>
    <p:extLst>
      <p:ext uri="{BB962C8B-B14F-4D97-AF65-F5344CB8AC3E}">
        <p14:creationId xmlns:p14="http://schemas.microsoft.com/office/powerpoint/2010/main" val="387384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61</Words>
  <Application>Microsoft Office PowerPoint</Application>
  <PresentationFormat>Affichage à l'écran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2015-09-11T12:05:50Z</dcterms:created>
  <dcterms:modified xsi:type="dcterms:W3CDTF">2015-09-11T12:48:12Z</dcterms:modified>
</cp:coreProperties>
</file>