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09/01/2016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C:\Users\Xavier\AppData\Local\Microsoft\Windows\INetCache\Content.Word\tel_01_bis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51411"/>
            <a:ext cx="2520280" cy="51375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107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 45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844675"/>
            <a:ext cx="4592637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28726" y="5157192"/>
            <a:ext cx="19112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/>
              <a:t>Carte SASTOINT+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42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"/>
          <a:stretch/>
        </p:blipFill>
        <p:spPr bwMode="auto">
          <a:xfrm>
            <a:off x="1510145" y="260648"/>
            <a:ext cx="5086538" cy="581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42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/>
          <p:cNvSpPr>
            <a:spLocks noChangeShapeType="1"/>
          </p:cNvSpPr>
          <p:nvPr/>
        </p:nvSpPr>
        <p:spPr bwMode="auto">
          <a:xfrm flipV="1">
            <a:off x="685800" y="676275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14350" y="71437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5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339850" y="68897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7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1200" y="70802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11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524000" y="682625"/>
            <a:ext cx="228600" cy="11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>
            <a:off x="952500" y="238125"/>
            <a:ext cx="457200" cy="11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0550" y="72707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12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63600" y="73977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13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1"/>
          <p:cNvSpPr>
            <a:spLocks noChangeShapeType="1"/>
          </p:cNvSpPr>
          <p:nvPr/>
        </p:nvSpPr>
        <p:spPr bwMode="auto">
          <a:xfrm>
            <a:off x="838200" y="720725"/>
            <a:ext cx="723900" cy="952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1104900" y="733425"/>
            <a:ext cx="228600" cy="11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V="1">
            <a:off x="1466850" y="225425"/>
            <a:ext cx="342900" cy="11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212850" y="68897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16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2820988" y="682625"/>
            <a:ext cx="385762" cy="204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V="1">
            <a:off x="114300" y="682625"/>
            <a:ext cx="2286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-95250" y="733425"/>
            <a:ext cx="342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19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 Oculaire</a:t>
            </a: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2. Module LNT 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3. Vis de blocage du porte oculaire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4. Porte oculaire incliné à 90°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5. Tube optique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6. Molette de blocage vertical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7. Bras de fourche</a:t>
            </a: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8. Molette de mise au 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9. Levier de blocage horizontal</a:t>
            </a: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10. Panneau de connexion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11. Embase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12. Compartiment carte NI6900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13. Cercle de coordonnées en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ascension droite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14. Commande de basculement du</a:t>
            </a: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miroir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15. Cylindre support d’appareil photo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16. Cercle de coordonnées en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déclinaison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-639688" y="2659559"/>
            <a:ext cx="938815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	17. Diode laser du </a:t>
            </a:r>
            <a:r>
              <a:rPr kumimoji="0" lang="fr-F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SmartFinder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19973" y="1632400"/>
            <a:ext cx="67284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18. Lentille du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SmartFinder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19. Cache poussière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20. Câbles torsadés</a:t>
            </a: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657600" algn="l"/>
              </a:tabLst>
            </a:pP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	21. </a:t>
            </a:r>
            <a:r>
              <a:rPr kumimoji="0" lang="fr-FR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Suport</a:t>
            </a:r>
            <a:r>
              <a:rPr kumimoji="0" 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pointeur laser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03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74282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13</Words>
  <Application>Microsoft Office PowerPoint</Application>
  <PresentationFormat>Affichage à l'écran (4:3)</PresentationFormat>
  <Paragraphs>39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2016-01-09T10:21:13Z</dcterms:created>
  <dcterms:modified xsi:type="dcterms:W3CDTF">2016-01-09T13:17:23Z</dcterms:modified>
</cp:coreProperties>
</file>