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21"/>
    <a:srgbClr val="660033"/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/>
          <p:cNvCxnSpPr/>
          <p:nvPr/>
        </p:nvCxnSpPr>
        <p:spPr>
          <a:xfrm>
            <a:off x="1853902" y="5671925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179512" y="5308526"/>
            <a:ext cx="198427" cy="559222"/>
          </a:xfrm>
          <a:custGeom>
            <a:avLst/>
            <a:gdLst>
              <a:gd name="connsiteX0" fmla="*/ 212687 w 229620"/>
              <a:gd name="connsiteY0" fmla="*/ 177 h 558977"/>
              <a:gd name="connsiteX1" fmla="*/ 1020 w 229620"/>
              <a:gd name="connsiteY1" fmla="*/ 42511 h 558977"/>
              <a:gd name="connsiteX2" fmla="*/ 128020 w 229620"/>
              <a:gd name="connsiteY2" fmla="*/ 262644 h 558977"/>
              <a:gd name="connsiteX3" fmla="*/ 26420 w 229620"/>
              <a:gd name="connsiteY3" fmla="*/ 465844 h 558977"/>
              <a:gd name="connsiteX4" fmla="*/ 229620 w 229620"/>
              <a:gd name="connsiteY4" fmla="*/ 558977 h 558977"/>
              <a:gd name="connsiteX0" fmla="*/ 233133 w 233133"/>
              <a:gd name="connsiteY0" fmla="*/ 758 h 552626"/>
              <a:gd name="connsiteX1" fmla="*/ 1500 w 233133"/>
              <a:gd name="connsiteY1" fmla="*/ 36160 h 552626"/>
              <a:gd name="connsiteX2" fmla="*/ 128500 w 233133"/>
              <a:gd name="connsiteY2" fmla="*/ 256293 h 552626"/>
              <a:gd name="connsiteX3" fmla="*/ 26900 w 233133"/>
              <a:gd name="connsiteY3" fmla="*/ 459493 h 552626"/>
              <a:gd name="connsiteX4" fmla="*/ 230100 w 233133"/>
              <a:gd name="connsiteY4" fmla="*/ 552626 h 552626"/>
              <a:gd name="connsiteX0" fmla="*/ 207893 w 207893"/>
              <a:gd name="connsiteY0" fmla="*/ 9 h 551877"/>
              <a:gd name="connsiteX1" fmla="*/ 3713 w 207893"/>
              <a:gd name="connsiteY1" fmla="*/ 86245 h 551877"/>
              <a:gd name="connsiteX2" fmla="*/ 103260 w 207893"/>
              <a:gd name="connsiteY2" fmla="*/ 255544 h 551877"/>
              <a:gd name="connsiteX3" fmla="*/ 1660 w 207893"/>
              <a:gd name="connsiteY3" fmla="*/ 458744 h 551877"/>
              <a:gd name="connsiteX4" fmla="*/ 204860 w 207893"/>
              <a:gd name="connsiteY4" fmla="*/ 551877 h 551877"/>
              <a:gd name="connsiteX0" fmla="*/ 207966 w 207966"/>
              <a:gd name="connsiteY0" fmla="*/ 9 h 542635"/>
              <a:gd name="connsiteX1" fmla="*/ 3786 w 207966"/>
              <a:gd name="connsiteY1" fmla="*/ 86245 h 542635"/>
              <a:gd name="connsiteX2" fmla="*/ 103333 w 207966"/>
              <a:gd name="connsiteY2" fmla="*/ 255544 h 542635"/>
              <a:gd name="connsiteX3" fmla="*/ 1733 w 207966"/>
              <a:gd name="connsiteY3" fmla="*/ 458744 h 542635"/>
              <a:gd name="connsiteX4" fmla="*/ 207428 w 207966"/>
              <a:gd name="connsiteY4" fmla="*/ 542635 h 5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66" h="542635">
                <a:moveTo>
                  <a:pt x="207966" y="9"/>
                </a:moveTo>
                <a:cubicBezTo>
                  <a:pt x="109188" y="-696"/>
                  <a:pt x="21225" y="43656"/>
                  <a:pt x="3786" y="86245"/>
                </a:cubicBezTo>
                <a:cubicBezTo>
                  <a:pt x="-13653" y="128834"/>
                  <a:pt x="103675" y="193461"/>
                  <a:pt x="103333" y="255544"/>
                </a:cubicBezTo>
                <a:cubicBezTo>
                  <a:pt x="102991" y="317627"/>
                  <a:pt x="-15616" y="410896"/>
                  <a:pt x="1733" y="458744"/>
                </a:cubicBezTo>
                <a:cubicBezTo>
                  <a:pt x="19082" y="506593"/>
                  <a:pt x="114294" y="520763"/>
                  <a:pt x="207428" y="54263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332656"/>
            <a:ext cx="263738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/>
          <a:stretch/>
        </p:blipFill>
        <p:spPr bwMode="auto">
          <a:xfrm>
            <a:off x="2562575" y="377139"/>
            <a:ext cx="1946642" cy="26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20" y="476672"/>
            <a:ext cx="207383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7939" y="5585710"/>
            <a:ext cx="289791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75045" y="5301208"/>
            <a:ext cx="0" cy="57606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5281" y="549571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54173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02080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775281" y="414908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75281" y="567571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75281" y="4155544"/>
            <a:ext cx="2136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75281" y="7022340"/>
            <a:ext cx="2140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6194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53902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750082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802374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915816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853902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726194" y="6411808"/>
            <a:ext cx="36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906194" y="6267792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906194" y="659180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 flipV="1">
            <a:off x="2802374" y="6740772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627784" y="6501808"/>
            <a:ext cx="64807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7196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14042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3030" y="5589240"/>
            <a:ext cx="0" cy="91256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1750082" y="6264007"/>
            <a:ext cx="2076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73902" y="6408023"/>
            <a:ext cx="360000" cy="1800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1853902" y="6264007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53902" y="6588023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 flipV="1">
            <a:off x="1750082" y="6736987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61967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08813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547664" y="6498023"/>
            <a:ext cx="9364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76" idx="2"/>
          </p:cNvCxnSpPr>
          <p:nvPr/>
        </p:nvCxnSpPr>
        <p:spPr>
          <a:xfrm flipH="1">
            <a:off x="2484156" y="5675710"/>
            <a:ext cx="456" cy="82609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04612" y="5495710"/>
            <a:ext cx="360000" cy="180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/>
          <p:nvPr/>
        </p:nvCxnSpPr>
        <p:spPr>
          <a:xfrm>
            <a:off x="225419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7150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484156" y="6045524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906194" y="6045524"/>
            <a:ext cx="0" cy="2222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2802374" y="6267792"/>
            <a:ext cx="207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674818" y="5495710"/>
            <a:ext cx="360000" cy="1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>
            <a:off x="20881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62150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484156" y="5671925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4156" y="5119684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484156" y="5128263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06194" y="4897416"/>
            <a:ext cx="0" cy="24037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 flipV="1">
            <a:off x="2802374" y="4897416"/>
            <a:ext cx="2076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53902" y="4893729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1750082" y="4897416"/>
            <a:ext cx="207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30" y="377139"/>
            <a:ext cx="2646498" cy="26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e 24"/>
          <p:cNvGrpSpPr/>
          <p:nvPr/>
        </p:nvGrpSpPr>
        <p:grpSpPr>
          <a:xfrm flipV="1">
            <a:off x="899592" y="5997562"/>
            <a:ext cx="955226" cy="1031838"/>
            <a:chOff x="1152648" y="4310332"/>
            <a:chExt cx="955226" cy="1031838"/>
          </a:xfrm>
        </p:grpSpPr>
        <p:cxnSp>
          <p:nvCxnSpPr>
            <p:cNvPr id="83" name="Connecteur droit 82"/>
            <p:cNvCxnSpPr/>
            <p:nvPr/>
          </p:nvCxnSpPr>
          <p:spPr>
            <a:xfrm flipH="1" flipV="1">
              <a:off x="1494725" y="5342170"/>
              <a:ext cx="6131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314724" y="4769552"/>
              <a:ext cx="360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7" name="Connecteur droit 86"/>
            <p:cNvCxnSpPr/>
            <p:nvPr/>
          </p:nvCxnSpPr>
          <p:spPr>
            <a:xfrm>
              <a:off x="1728038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1261410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85" idx="2"/>
            </p:cNvCxnSpPr>
            <p:nvPr/>
          </p:nvCxnSpPr>
          <p:spPr>
            <a:xfrm>
              <a:off x="1494724" y="4949552"/>
              <a:ext cx="0" cy="39261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H="1">
              <a:off x="1154480" y="4859552"/>
              <a:ext cx="619424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H="1">
              <a:off x="1154480" y="4715774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H="1">
              <a:off x="1152648" y="4705708"/>
              <a:ext cx="344943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500459" y="4310332"/>
              <a:ext cx="0" cy="109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H="1">
              <a:off x="1396639" y="4419890"/>
              <a:ext cx="20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1493264" y="4561930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le isocèle 106"/>
            <p:cNvSpPr/>
            <p:nvPr/>
          </p:nvSpPr>
          <p:spPr>
            <a:xfrm>
              <a:off x="1425583" y="4445496"/>
              <a:ext cx="144016" cy="14401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888122" y="4157932"/>
            <a:ext cx="955226" cy="1031838"/>
            <a:chOff x="1152648" y="4310332"/>
            <a:chExt cx="955226" cy="1031838"/>
          </a:xfrm>
        </p:grpSpPr>
        <p:cxnSp>
          <p:nvCxnSpPr>
            <p:cNvPr id="109" name="Connecteur droit 108"/>
            <p:cNvCxnSpPr/>
            <p:nvPr/>
          </p:nvCxnSpPr>
          <p:spPr>
            <a:xfrm flipH="1" flipV="1">
              <a:off x="1494725" y="5342170"/>
              <a:ext cx="6131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14724" y="4769552"/>
              <a:ext cx="360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>
              <a:off x="1728038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261410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110" idx="2"/>
            </p:cNvCxnSpPr>
            <p:nvPr/>
          </p:nvCxnSpPr>
          <p:spPr>
            <a:xfrm>
              <a:off x="1494724" y="4949552"/>
              <a:ext cx="0" cy="39261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1154480" y="4859552"/>
              <a:ext cx="619424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1154480" y="4715774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1152648" y="4705708"/>
              <a:ext cx="344943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1500459" y="4310332"/>
              <a:ext cx="0" cy="109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H="1">
              <a:off x="1396639" y="4419890"/>
              <a:ext cx="20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H="1">
              <a:off x="1493264" y="4561930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le isocèle 119"/>
            <p:cNvSpPr/>
            <p:nvPr/>
          </p:nvSpPr>
          <p:spPr>
            <a:xfrm>
              <a:off x="1425583" y="4445496"/>
              <a:ext cx="144016" cy="14401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>
            <a:off x="3391880" y="5589240"/>
            <a:ext cx="288032" cy="288032"/>
          </a:xfrm>
          <a:prstGeom prst="ellips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fr-F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3075870" y="6596756"/>
            <a:ext cx="288032" cy="28803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9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2971828" y="4893729"/>
            <a:ext cx="288032" cy="288032"/>
          </a:xfrm>
          <a:prstGeom prst="ellips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00FF"/>
                </a:solidFill>
              </a:rPr>
              <a:t>10</a:t>
            </a:r>
            <a:endParaRPr lang="fr-FR" sz="1400" b="1" dirty="0">
              <a:solidFill>
                <a:srgbClr val="0000FF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2514342" y="4202013"/>
            <a:ext cx="288032" cy="2880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/>
              <a:t>12</a:t>
            </a:r>
            <a:endParaRPr lang="fr-FR" sz="1400" b="1" dirty="0"/>
          </a:p>
        </p:txBody>
      </p:sp>
      <p:sp>
        <p:nvSpPr>
          <p:cNvPr id="127" name="Ellipse 126"/>
          <p:cNvSpPr/>
          <p:nvPr/>
        </p:nvSpPr>
        <p:spPr>
          <a:xfrm>
            <a:off x="1359872" y="4299209"/>
            <a:ext cx="288032" cy="288032"/>
          </a:xfrm>
          <a:prstGeom prst="ellipse">
            <a:avLst/>
          </a:prstGeom>
          <a:ln w="28575">
            <a:solidFill>
              <a:srgbClr val="66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660033"/>
                </a:solidFill>
              </a:rPr>
              <a:t>20</a:t>
            </a:r>
            <a:endParaRPr lang="fr-FR" sz="1400" b="1" dirty="0">
              <a:solidFill>
                <a:srgbClr val="660033"/>
              </a:solidFill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1890802" y="4916979"/>
            <a:ext cx="288032" cy="288032"/>
          </a:xfrm>
          <a:prstGeom prst="ellips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18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2000035" y="6051768"/>
            <a:ext cx="288032" cy="288032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953721"/>
                </a:solidFill>
              </a:rPr>
              <a:t>9’</a:t>
            </a:r>
            <a:endParaRPr lang="fr-FR" sz="1400" b="1" dirty="0">
              <a:solidFill>
                <a:srgbClr val="9537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36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2016-01-05T20:32:29Z</dcterms:created>
  <dcterms:modified xsi:type="dcterms:W3CDTF">2016-01-17T18:40:07Z</dcterms:modified>
</cp:coreProperties>
</file>