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62" r:id="rId5"/>
    <p:sldId id="261" r:id="rId6"/>
    <p:sldId id="263" r:id="rId7"/>
    <p:sldId id="259" r:id="rId8"/>
    <p:sldId id="258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41" y="4896553"/>
            <a:ext cx="3600400" cy="154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rchiexpo.fr/images_ae/photo-g/11072-35062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9" y="3403968"/>
            <a:ext cx="1822004" cy="14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5172378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Réalisation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9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243</Words>
  <Application>Microsoft Office PowerPoint</Application>
  <PresentationFormat>Affichage à l'écran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2013-09-21T22:02:26Z</dcterms:created>
  <dcterms:modified xsi:type="dcterms:W3CDTF">2015-11-22T08:24:30Z</dcterms:modified>
</cp:coreProperties>
</file>