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Xavier\AppData\Local\Microsoft\Windows\INetCache\Content.Word\tel_01_bi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1411"/>
            <a:ext cx="2520280" cy="5137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07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675"/>
            <a:ext cx="459263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28726" y="5157192"/>
            <a:ext cx="1911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Carte SASTOINT+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42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"/>
          <a:stretch/>
        </p:blipFill>
        <p:spPr bwMode="auto">
          <a:xfrm>
            <a:off x="1510145" y="260648"/>
            <a:ext cx="5086538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42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>
            <a:grpSpLocks/>
          </p:cNvGrpSpPr>
          <p:nvPr/>
        </p:nvGrpSpPr>
        <p:grpSpPr bwMode="auto">
          <a:xfrm>
            <a:off x="1169988" y="1311275"/>
            <a:ext cx="6644005" cy="4235450"/>
            <a:chOff x="862" y="3831"/>
            <a:chExt cx="10463" cy="6670"/>
          </a:xfrm>
        </p:grpSpPr>
        <p:sp>
          <p:nvSpPr>
            <p:cNvPr id="34" name="Text Box 822"/>
            <p:cNvSpPr txBox="1">
              <a:spLocks noChangeArrowheads="1"/>
            </p:cNvSpPr>
            <p:nvPr/>
          </p:nvSpPr>
          <p:spPr bwMode="auto">
            <a:xfrm>
              <a:off x="864" y="5423"/>
              <a:ext cx="2696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fr-FR" sz="1200">
                  <a:effectLst/>
                  <a:latin typeface="Calibri"/>
                  <a:ea typeface="Calibri"/>
                  <a:cs typeface="Times New Roman"/>
                </a:rPr>
                <a:t>Prise RJ4</a:t>
              </a:r>
              <a:endParaRPr lang="fr-FR" sz="1000">
                <a:effectLst/>
                <a:latin typeface="Calibri"/>
                <a:ea typeface="Calibri"/>
                <a:cs typeface="Times New Roman"/>
              </a:endParaRPr>
            </a:p>
            <a:p>
              <a:pPr algn="just">
                <a:lnSpc>
                  <a:spcPct val="115000"/>
                </a:lnSpc>
                <a:spcAft>
                  <a:spcPts val="0"/>
                </a:spcAft>
              </a:pPr>
              <a:r>
                <a:rPr lang="fr-FR" sz="1200">
                  <a:effectLst/>
                  <a:latin typeface="Calibri"/>
                  <a:ea typeface="Calibri"/>
                  <a:cs typeface="Times New Roman"/>
                </a:rPr>
                <a:t>Option carte capteurs</a:t>
              </a:r>
              <a:endParaRPr lang="fr-FR" sz="1000">
                <a:effectLst/>
                <a:latin typeface="Calibri"/>
                <a:ea typeface="Calibri"/>
                <a:cs typeface="Times New Roman"/>
              </a:endParaRPr>
            </a:p>
          </p:txBody>
        </p:sp>
        <p:grpSp>
          <p:nvGrpSpPr>
            <p:cNvPr id="35" name="Group 12"/>
            <p:cNvGrpSpPr>
              <a:grpSpLocks/>
            </p:cNvGrpSpPr>
            <p:nvPr/>
          </p:nvGrpSpPr>
          <p:grpSpPr bwMode="auto">
            <a:xfrm>
              <a:off x="862" y="3831"/>
              <a:ext cx="10463" cy="6670"/>
              <a:chOff x="862" y="3831"/>
              <a:chExt cx="10463" cy="6670"/>
            </a:xfrm>
          </p:grpSpPr>
          <p:sp>
            <p:nvSpPr>
              <p:cNvPr id="37" name="Text Box 813"/>
              <p:cNvSpPr txBox="1">
                <a:spLocks noChangeArrowheads="1"/>
              </p:cNvSpPr>
              <p:nvPr/>
            </p:nvSpPr>
            <p:spPr bwMode="auto">
              <a:xfrm>
                <a:off x="6737" y="3831"/>
                <a:ext cx="1678" cy="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200">
                    <a:effectLst/>
                    <a:latin typeface="Calibri"/>
                    <a:ea typeface="Calibri"/>
                    <a:cs typeface="Times New Roman"/>
                  </a:rPr>
                  <a:t>Carte capteurs</a:t>
                </a:r>
                <a:endParaRPr lang="fr-FR" sz="10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38" name="Text Box 816"/>
              <p:cNvSpPr txBox="1">
                <a:spLocks noChangeArrowheads="1"/>
              </p:cNvSpPr>
              <p:nvPr/>
            </p:nvSpPr>
            <p:spPr bwMode="auto">
              <a:xfrm>
                <a:off x="8430" y="3999"/>
                <a:ext cx="2895" cy="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200">
                    <a:effectLst/>
                    <a:latin typeface="Calibri"/>
                    <a:ea typeface="Calibri"/>
                    <a:cs typeface="Times New Roman"/>
                  </a:rPr>
                  <a:t> Carte Raspberry PI type B</a:t>
                </a:r>
                <a:endParaRPr lang="fr-FR" sz="10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39" name="Text Box 818"/>
              <p:cNvSpPr txBox="1">
                <a:spLocks noChangeArrowheads="1"/>
              </p:cNvSpPr>
              <p:nvPr/>
            </p:nvSpPr>
            <p:spPr bwMode="auto">
              <a:xfrm>
                <a:off x="4012" y="3851"/>
                <a:ext cx="2580" cy="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200">
                    <a:effectLst/>
                    <a:latin typeface="Calibri"/>
                    <a:ea typeface="Calibri"/>
                    <a:cs typeface="Times New Roman"/>
                  </a:rPr>
                  <a:t>Arduino MEGA</a:t>
                </a:r>
                <a:endParaRPr lang="fr-FR" sz="10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40" name="Text Box 820"/>
              <p:cNvSpPr txBox="1">
                <a:spLocks noChangeArrowheads="1"/>
              </p:cNvSpPr>
              <p:nvPr/>
            </p:nvSpPr>
            <p:spPr bwMode="auto">
              <a:xfrm>
                <a:off x="862" y="4612"/>
                <a:ext cx="2100" cy="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200">
                    <a:effectLst/>
                    <a:latin typeface="Calibri"/>
                    <a:ea typeface="Calibri"/>
                    <a:cs typeface="Times New Roman"/>
                  </a:rPr>
                  <a:t>Prise alimentation</a:t>
                </a:r>
                <a:endParaRPr lang="fr-FR" sz="1000">
                  <a:effectLst/>
                  <a:latin typeface="Calibri"/>
                  <a:ea typeface="Calibri"/>
                  <a:cs typeface="Times New Roman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200">
                    <a:effectLst/>
                    <a:latin typeface="Calibri"/>
                    <a:ea typeface="Calibri"/>
                    <a:cs typeface="Times New Roman"/>
                  </a:rPr>
                  <a:t>12V DC télescope</a:t>
                </a:r>
                <a:endParaRPr lang="fr-FR" sz="10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41" name="Text Box 825"/>
              <p:cNvSpPr txBox="1">
                <a:spLocks noChangeArrowheads="1"/>
              </p:cNvSpPr>
              <p:nvPr/>
            </p:nvSpPr>
            <p:spPr bwMode="auto">
              <a:xfrm>
                <a:off x="864" y="6423"/>
                <a:ext cx="2696" cy="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200">
                    <a:effectLst/>
                    <a:latin typeface="Calibri"/>
                    <a:ea typeface="Calibri"/>
                    <a:cs typeface="Times New Roman"/>
                  </a:rPr>
                  <a:t>Sub-D 9pts F Commande moteurs  télescope</a:t>
                </a:r>
                <a:endParaRPr lang="fr-FR" sz="10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42" name="Text Box 827"/>
              <p:cNvSpPr txBox="1">
                <a:spLocks noChangeArrowheads="1"/>
              </p:cNvSpPr>
              <p:nvPr/>
            </p:nvSpPr>
            <p:spPr bwMode="auto">
              <a:xfrm>
                <a:off x="864" y="7949"/>
                <a:ext cx="2696" cy="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200">
                    <a:effectLst/>
                    <a:latin typeface="Calibri"/>
                    <a:ea typeface="Calibri"/>
                    <a:cs typeface="Times New Roman"/>
                  </a:rPr>
                  <a:t>Sub-D 9pts M </a:t>
                </a:r>
                <a:endParaRPr lang="fr-FR" sz="1000">
                  <a:effectLst/>
                  <a:latin typeface="Calibri"/>
                  <a:ea typeface="Calibri"/>
                  <a:cs typeface="Times New Roman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200">
                    <a:effectLst/>
                    <a:latin typeface="Calibri"/>
                    <a:ea typeface="Calibri"/>
                    <a:cs typeface="Times New Roman"/>
                  </a:rPr>
                  <a:t>Signaux  télescope</a:t>
                </a:r>
                <a:endParaRPr lang="fr-FR" sz="10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43" name="AutoShape 833"/>
              <p:cNvCxnSpPr>
                <a:cxnSpLocks noChangeShapeType="1"/>
              </p:cNvCxnSpPr>
              <p:nvPr/>
            </p:nvCxnSpPr>
            <p:spPr bwMode="auto">
              <a:xfrm flipV="1">
                <a:off x="6512" y="9671"/>
                <a:ext cx="230" cy="50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Text Box 818"/>
              <p:cNvSpPr txBox="1">
                <a:spLocks noChangeArrowheads="1"/>
              </p:cNvSpPr>
              <p:nvPr/>
            </p:nvSpPr>
            <p:spPr bwMode="auto">
              <a:xfrm>
                <a:off x="4970" y="10080"/>
                <a:ext cx="1772" cy="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200">
                    <a:effectLst/>
                    <a:latin typeface="Calibri"/>
                    <a:ea typeface="Calibri"/>
                    <a:cs typeface="Times New Roman"/>
                  </a:rPr>
                  <a:t>Driver Moteur</a:t>
                </a:r>
                <a:endParaRPr lang="fr-FR" sz="10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</p:grpSp>
      <p:pic>
        <p:nvPicPr>
          <p:cNvPr id="1026" name="Image 7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277" y="1620464"/>
            <a:ext cx="5287963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0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428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</Words>
  <Application>Microsoft Office PowerPoint</Application>
  <PresentationFormat>Affichage à l'écran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2016-01-09T10:21:13Z</dcterms:created>
  <dcterms:modified xsi:type="dcterms:W3CDTF">2016-01-10T23:12:11Z</dcterms:modified>
</cp:coreProperties>
</file>