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5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/>
          <p:cNvCxnSpPr/>
          <p:nvPr/>
        </p:nvCxnSpPr>
        <p:spPr>
          <a:xfrm>
            <a:off x="1853902" y="5671925"/>
            <a:ext cx="0" cy="5920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e libre 7"/>
          <p:cNvSpPr/>
          <p:nvPr/>
        </p:nvSpPr>
        <p:spPr>
          <a:xfrm>
            <a:off x="179512" y="5308526"/>
            <a:ext cx="198427" cy="559222"/>
          </a:xfrm>
          <a:custGeom>
            <a:avLst/>
            <a:gdLst>
              <a:gd name="connsiteX0" fmla="*/ 212687 w 229620"/>
              <a:gd name="connsiteY0" fmla="*/ 177 h 558977"/>
              <a:gd name="connsiteX1" fmla="*/ 1020 w 229620"/>
              <a:gd name="connsiteY1" fmla="*/ 42511 h 558977"/>
              <a:gd name="connsiteX2" fmla="*/ 128020 w 229620"/>
              <a:gd name="connsiteY2" fmla="*/ 262644 h 558977"/>
              <a:gd name="connsiteX3" fmla="*/ 26420 w 229620"/>
              <a:gd name="connsiteY3" fmla="*/ 465844 h 558977"/>
              <a:gd name="connsiteX4" fmla="*/ 229620 w 229620"/>
              <a:gd name="connsiteY4" fmla="*/ 558977 h 558977"/>
              <a:gd name="connsiteX0" fmla="*/ 233133 w 233133"/>
              <a:gd name="connsiteY0" fmla="*/ 758 h 552626"/>
              <a:gd name="connsiteX1" fmla="*/ 1500 w 233133"/>
              <a:gd name="connsiteY1" fmla="*/ 36160 h 552626"/>
              <a:gd name="connsiteX2" fmla="*/ 128500 w 233133"/>
              <a:gd name="connsiteY2" fmla="*/ 256293 h 552626"/>
              <a:gd name="connsiteX3" fmla="*/ 26900 w 233133"/>
              <a:gd name="connsiteY3" fmla="*/ 459493 h 552626"/>
              <a:gd name="connsiteX4" fmla="*/ 230100 w 233133"/>
              <a:gd name="connsiteY4" fmla="*/ 552626 h 552626"/>
              <a:gd name="connsiteX0" fmla="*/ 207893 w 207893"/>
              <a:gd name="connsiteY0" fmla="*/ 9 h 551877"/>
              <a:gd name="connsiteX1" fmla="*/ 3713 w 207893"/>
              <a:gd name="connsiteY1" fmla="*/ 86245 h 551877"/>
              <a:gd name="connsiteX2" fmla="*/ 103260 w 207893"/>
              <a:gd name="connsiteY2" fmla="*/ 255544 h 551877"/>
              <a:gd name="connsiteX3" fmla="*/ 1660 w 207893"/>
              <a:gd name="connsiteY3" fmla="*/ 458744 h 551877"/>
              <a:gd name="connsiteX4" fmla="*/ 204860 w 207893"/>
              <a:gd name="connsiteY4" fmla="*/ 551877 h 551877"/>
              <a:gd name="connsiteX0" fmla="*/ 207966 w 207966"/>
              <a:gd name="connsiteY0" fmla="*/ 9 h 542635"/>
              <a:gd name="connsiteX1" fmla="*/ 3786 w 207966"/>
              <a:gd name="connsiteY1" fmla="*/ 86245 h 542635"/>
              <a:gd name="connsiteX2" fmla="*/ 103333 w 207966"/>
              <a:gd name="connsiteY2" fmla="*/ 255544 h 542635"/>
              <a:gd name="connsiteX3" fmla="*/ 1733 w 207966"/>
              <a:gd name="connsiteY3" fmla="*/ 458744 h 542635"/>
              <a:gd name="connsiteX4" fmla="*/ 207428 w 207966"/>
              <a:gd name="connsiteY4" fmla="*/ 542635 h 5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966" h="542635">
                <a:moveTo>
                  <a:pt x="207966" y="9"/>
                </a:moveTo>
                <a:cubicBezTo>
                  <a:pt x="109188" y="-696"/>
                  <a:pt x="21225" y="43656"/>
                  <a:pt x="3786" y="86245"/>
                </a:cubicBezTo>
                <a:cubicBezTo>
                  <a:pt x="-13653" y="128834"/>
                  <a:pt x="103675" y="193461"/>
                  <a:pt x="103333" y="255544"/>
                </a:cubicBezTo>
                <a:cubicBezTo>
                  <a:pt x="102991" y="317627"/>
                  <a:pt x="-15616" y="410896"/>
                  <a:pt x="1733" y="458744"/>
                </a:cubicBezTo>
                <a:cubicBezTo>
                  <a:pt x="19082" y="506593"/>
                  <a:pt x="114294" y="520763"/>
                  <a:pt x="207428" y="542635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332656"/>
            <a:ext cx="263738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5"/>
          <a:stretch/>
        </p:blipFill>
        <p:spPr bwMode="auto">
          <a:xfrm>
            <a:off x="2562575" y="377139"/>
            <a:ext cx="1946642" cy="269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20" y="476672"/>
            <a:ext cx="207383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77939" y="5585710"/>
            <a:ext cx="2897917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375045" y="5301208"/>
            <a:ext cx="0" cy="57606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5281" y="5495710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541734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002080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775281" y="4149080"/>
            <a:ext cx="0" cy="1346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75281" y="5675710"/>
            <a:ext cx="0" cy="1346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775281" y="4155544"/>
            <a:ext cx="21361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775281" y="7022340"/>
            <a:ext cx="21405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906194" y="4161988"/>
            <a:ext cx="0" cy="281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53902" y="4161988"/>
            <a:ext cx="0" cy="281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1750082" y="4443556"/>
            <a:ext cx="207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2802374" y="4443556"/>
            <a:ext cx="207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2915816" y="6740772"/>
            <a:ext cx="0" cy="281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853902" y="6740772"/>
            <a:ext cx="0" cy="281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726194" y="6411808"/>
            <a:ext cx="36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2906194" y="6267792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906194" y="6591808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H="1" flipV="1">
            <a:off x="2802374" y="6740772"/>
            <a:ext cx="207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627784" y="6501808"/>
            <a:ext cx="64807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671964" y="6411808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140424" y="6411808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273030" y="5589240"/>
            <a:ext cx="0" cy="91256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 flipV="1">
            <a:off x="1750082" y="6264007"/>
            <a:ext cx="20764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73902" y="6408023"/>
            <a:ext cx="360000" cy="1800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62"/>
          <p:cNvCxnSpPr/>
          <p:nvPr/>
        </p:nvCxnSpPr>
        <p:spPr>
          <a:xfrm>
            <a:off x="1853902" y="6264007"/>
            <a:ext cx="0" cy="14401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1853902" y="6588023"/>
            <a:ext cx="0" cy="14401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 flipV="1">
            <a:off x="1750082" y="6736987"/>
            <a:ext cx="207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1619672" y="6408023"/>
            <a:ext cx="0" cy="1800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088132" y="6408023"/>
            <a:ext cx="0" cy="1800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547664" y="6498023"/>
            <a:ext cx="93649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76" idx="2"/>
          </p:cNvCxnSpPr>
          <p:nvPr/>
        </p:nvCxnSpPr>
        <p:spPr>
          <a:xfrm flipH="1">
            <a:off x="2484156" y="5675710"/>
            <a:ext cx="456" cy="82609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04612" y="5495710"/>
            <a:ext cx="360000" cy="180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80"/>
          <p:cNvCxnSpPr/>
          <p:nvPr/>
        </p:nvCxnSpPr>
        <p:spPr>
          <a:xfrm>
            <a:off x="2254192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2715032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2484156" y="6045524"/>
            <a:ext cx="42203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2906194" y="6045524"/>
            <a:ext cx="0" cy="22226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2802374" y="6267792"/>
            <a:ext cx="2076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674818" y="5495710"/>
            <a:ext cx="360000" cy="1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Connecteur droit 89"/>
          <p:cNvCxnSpPr/>
          <p:nvPr/>
        </p:nvCxnSpPr>
        <p:spPr>
          <a:xfrm>
            <a:off x="2088132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1621504" y="5495710"/>
            <a:ext cx="0" cy="18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484156" y="5671925"/>
            <a:ext cx="0" cy="3735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2484156" y="5119684"/>
            <a:ext cx="0" cy="3735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2484156" y="5137788"/>
            <a:ext cx="42203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2906194" y="4897416"/>
            <a:ext cx="0" cy="24037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H="1" flipV="1">
            <a:off x="2802374" y="4897416"/>
            <a:ext cx="20764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1853902" y="4893729"/>
            <a:ext cx="0" cy="5920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 flipV="1">
            <a:off x="1750082" y="4897416"/>
            <a:ext cx="2076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630" y="377139"/>
            <a:ext cx="2646498" cy="26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6360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28</cp:revision>
  <dcterms:created xsi:type="dcterms:W3CDTF">2016-01-05T20:32:29Z</dcterms:created>
  <dcterms:modified xsi:type="dcterms:W3CDTF">2016-01-13T20:07:33Z</dcterms:modified>
</cp:coreProperties>
</file>