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032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4" y="1757918"/>
            <a:ext cx="9060016" cy="269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-1643000"/>
            <a:ext cx="3367372" cy="7358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16200000">
            <a:off x="1725389" y="430212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Cheville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5696" y="4717707"/>
            <a:ext cx="675456" cy="2543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Berceau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Cordeuse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5696" y="5460608"/>
            <a:ext cx="3367372" cy="2543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Tableau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725389" y="3774450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BDV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3093540" y="351150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MOBY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5696" y="3097527"/>
            <a:ext cx="675456" cy="2543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Galet Freineur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3398816" y="351150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Cheville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3093540" y="298561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MAxPID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3398815" y="298561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6 axes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398577" y="230773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Cordeuse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3093301" y="178184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398576" y="178184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5400000">
            <a:off x="3093063" y="230773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848" y="1417141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1725387" y="268194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1725390" y="215605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1725393" y="163016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5204" y="1256714"/>
            <a:ext cx="586556" cy="26314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Sympact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1725393" y="68755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3637587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5003373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4787486" y="2307736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4787486" y="178184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Caps.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1714896" y="-152637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01" y="-520138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Uhing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1674527" y="-1182811"/>
            <a:ext cx="660074" cy="33772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Portail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73424" y="-164300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04492" y="-164300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Diravi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34916" y="-164300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DAE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4787486" y="-1532692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4787487" y="-100680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Traction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82261" y="-265744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Bocaux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57057" y="-265941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82261" y="262946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1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899876" y="405390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Cheville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215235" y="3894251"/>
            <a:ext cx="675456" cy="2543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Berceau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Cordeuse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1" y="405390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BDV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9991" y="3146507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MOBY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5770234" y="3894251"/>
            <a:ext cx="675456" cy="2543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Galet Freineur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9991" y="284123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Cheville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54101" y="3146507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MAxPID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54101" y="2841232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6 axes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6222" y="2841470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Cordeuse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0332" y="3146746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0331" y="284147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6222" y="3146984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3807599" y="300905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54875" y="4053903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9167" y="4053900"/>
            <a:ext cx="41570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66038" y="4053896"/>
            <a:ext cx="373127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4219999" y="3935742"/>
            <a:ext cx="586556" cy="26314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Sympact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2689563" y="4053898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5561566" y="2087858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8128079" y="2221634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09744" y="189952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83852" y="1899521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Caps.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0800000">
            <a:off x="1849371" y="4064395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1403841" y="391644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Uhing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7959" y="4011014"/>
            <a:ext cx="660074" cy="33772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Portail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145229" y="3930238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145228" y="329917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Diravi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153781" y="2398740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DAE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3567" y="1899522"/>
            <a:ext cx="525890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9457" y="1899521"/>
            <a:ext cx="472183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Traction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658235" y="2077597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Bocaux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1658038" y="2702801"/>
            <a:ext cx="631068" cy="25439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431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74</Words>
  <Application>Microsoft Office PowerPoint</Application>
  <PresentationFormat>Affichage à l'écran (16:10)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9</cp:revision>
  <dcterms:created xsi:type="dcterms:W3CDTF">2016-06-15T08:49:28Z</dcterms:created>
  <dcterms:modified xsi:type="dcterms:W3CDTF">2016-06-27T10:57:45Z</dcterms:modified>
</cp:coreProperties>
</file>