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 flipV="1">
            <a:off x="2415969" y="1556792"/>
            <a:ext cx="0" cy="1152128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307957" y="2472800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2408361" y="1984973"/>
            <a:ext cx="726878" cy="417102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90055" y="2042371"/>
            <a:ext cx="720080" cy="36004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/>
          <p:cNvSpPr/>
          <p:nvPr/>
        </p:nvSpPr>
        <p:spPr>
          <a:xfrm rot="18000000">
            <a:off x="2858633" y="2251062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1701728" y="2780928"/>
            <a:ext cx="720080" cy="360040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21808" y="2780928"/>
            <a:ext cx="720080" cy="360040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rganigramme : Disque magnétique 15"/>
          <p:cNvSpPr/>
          <p:nvPr/>
        </p:nvSpPr>
        <p:spPr>
          <a:xfrm rot="7200000">
            <a:off x="3017890" y="2200831"/>
            <a:ext cx="216024" cy="4320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 rot="18000000">
            <a:off x="3177679" y="2435358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3280206" y="2503027"/>
            <a:ext cx="148913" cy="97515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Organigramme : Disque magnétique 3"/>
          <p:cNvSpPr/>
          <p:nvPr/>
        </p:nvSpPr>
        <p:spPr>
          <a:xfrm>
            <a:off x="2307957" y="2132880"/>
            <a:ext cx="216024" cy="432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307957" y="2078375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415969" y="1984973"/>
            <a:ext cx="0" cy="156128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15969" y="2620144"/>
            <a:ext cx="0" cy="156128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1979712" y="2344674"/>
            <a:ext cx="360040" cy="18002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Parallélogramme 46"/>
          <p:cNvSpPr/>
          <p:nvPr/>
        </p:nvSpPr>
        <p:spPr>
          <a:xfrm rot="16200000">
            <a:off x="1831959" y="2438463"/>
            <a:ext cx="295507" cy="174220"/>
          </a:xfrm>
          <a:prstGeom prst="parallelogram">
            <a:avLst>
              <a:gd name="adj" fmla="val 5098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993627" y="2276601"/>
            <a:ext cx="136282" cy="13628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2692406" y="1984973"/>
            <a:ext cx="136282" cy="136282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1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402058" y="2014903"/>
            <a:ext cx="136282" cy="13628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2465479" y="2239258"/>
                <a:ext cx="316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79" y="2239258"/>
                <a:ext cx="316369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828688" y="2466996"/>
                <a:ext cx="316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88" y="2466996"/>
                <a:ext cx="316369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3653393" y="2052741"/>
                <a:ext cx="313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393" y="2052741"/>
                <a:ext cx="313484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1475656" y="287935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879358"/>
                <a:ext cx="355867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045935" y="2960948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935" y="2960948"/>
                <a:ext cx="356123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392225" y="1628800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25" y="1628800"/>
                <a:ext cx="347338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3405475" y="2582879"/>
            <a:ext cx="275463" cy="180386"/>
          </a:xfrm>
          <a:prstGeom prst="line">
            <a:avLst/>
          </a:prstGeom>
          <a:solidFill>
            <a:schemeClr val="bg1"/>
          </a:solidFill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3563888" y="2519318"/>
                <a:ext cx="3525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519318"/>
                <a:ext cx="352597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flipV="1">
            <a:off x="3805111" y="1839800"/>
            <a:ext cx="412726" cy="207917"/>
          </a:xfrm>
          <a:prstGeom prst="line">
            <a:avLst/>
          </a:prstGeom>
          <a:solidFill>
            <a:schemeClr val="bg1"/>
          </a:solidFill>
          <a:ln w="12700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3835287" y="1628802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287" y="1628802"/>
                <a:ext cx="35612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22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 flipV="1">
            <a:off x="2415969" y="1556792"/>
            <a:ext cx="0" cy="1152128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307957" y="2472800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2408361" y="1984973"/>
            <a:ext cx="726878" cy="417102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90055" y="2042371"/>
            <a:ext cx="720080" cy="36004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/>
          <p:cNvSpPr/>
          <p:nvPr/>
        </p:nvSpPr>
        <p:spPr>
          <a:xfrm rot="18000000">
            <a:off x="2858633" y="2251062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1701728" y="2780928"/>
            <a:ext cx="720080" cy="360040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21808" y="2780928"/>
            <a:ext cx="720080" cy="360040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rganigramme : Disque magnétique 15"/>
          <p:cNvSpPr/>
          <p:nvPr/>
        </p:nvSpPr>
        <p:spPr>
          <a:xfrm rot="7200000">
            <a:off x="3017890" y="2200831"/>
            <a:ext cx="216024" cy="4320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 rot="18000000">
            <a:off x="3177679" y="2435358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3280206" y="2503027"/>
            <a:ext cx="148913" cy="97515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Organigramme : Disque magnétique 3"/>
          <p:cNvSpPr/>
          <p:nvPr/>
        </p:nvSpPr>
        <p:spPr>
          <a:xfrm>
            <a:off x="2307957" y="2132880"/>
            <a:ext cx="216024" cy="432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307957" y="2078375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415969" y="1984973"/>
            <a:ext cx="0" cy="156128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15969" y="2620144"/>
            <a:ext cx="0" cy="156128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1979712" y="2344674"/>
            <a:ext cx="360040" cy="18002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Parallélogramme 46"/>
          <p:cNvSpPr/>
          <p:nvPr/>
        </p:nvSpPr>
        <p:spPr>
          <a:xfrm rot="16200000">
            <a:off x="1831959" y="2438463"/>
            <a:ext cx="295507" cy="174220"/>
          </a:xfrm>
          <a:prstGeom prst="parallelogram">
            <a:avLst>
              <a:gd name="adj" fmla="val 5098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993627" y="2276601"/>
            <a:ext cx="136282" cy="13628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2692406" y="1984973"/>
            <a:ext cx="136282" cy="136282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1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402058" y="2014903"/>
            <a:ext cx="136282" cy="13628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2465479" y="2239258"/>
                <a:ext cx="316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79" y="2239258"/>
                <a:ext cx="316369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828688" y="2466996"/>
                <a:ext cx="316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88" y="2466996"/>
                <a:ext cx="316369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3653393" y="2052741"/>
                <a:ext cx="313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393" y="2052741"/>
                <a:ext cx="313484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1475656" y="287935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879358"/>
                <a:ext cx="355867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045935" y="2960948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935" y="2960948"/>
                <a:ext cx="356123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392225" y="1628800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25" y="1628800"/>
                <a:ext cx="347338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3405475" y="2582879"/>
            <a:ext cx="275463" cy="180386"/>
          </a:xfrm>
          <a:prstGeom prst="line">
            <a:avLst/>
          </a:prstGeom>
          <a:solidFill>
            <a:schemeClr val="bg1"/>
          </a:solidFill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3563888" y="2519318"/>
                <a:ext cx="3525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519318"/>
                <a:ext cx="352597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flipV="1">
            <a:off x="3805111" y="1839800"/>
            <a:ext cx="412726" cy="207917"/>
          </a:xfrm>
          <a:prstGeom prst="line">
            <a:avLst/>
          </a:prstGeom>
          <a:solidFill>
            <a:schemeClr val="bg1"/>
          </a:solidFill>
          <a:ln w="12700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3835287" y="1628802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287" y="1628802"/>
                <a:ext cx="35612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Parallélogramme 31"/>
          <p:cNvSpPr/>
          <p:nvPr/>
        </p:nvSpPr>
        <p:spPr>
          <a:xfrm rot="16200000">
            <a:off x="4824852" y="297825"/>
            <a:ext cx="1546697" cy="1332322"/>
          </a:xfrm>
          <a:prstGeom prst="parallelogram">
            <a:avLst>
              <a:gd name="adj" fmla="val 509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>
            <a:off x="5076056" y="404664"/>
            <a:ext cx="1080120" cy="1152128"/>
          </a:xfrm>
          <a:prstGeom prst="line">
            <a:avLst/>
          </a:prstGeom>
          <a:ln w="38100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902791" y="470612"/>
                <a:ext cx="3079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791" y="470612"/>
                <a:ext cx="307905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5956457" y="1206586"/>
                <a:ext cx="3186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57" y="1206586"/>
                <a:ext cx="318612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 flipV="1">
            <a:off x="4225983" y="1073319"/>
            <a:ext cx="1498145" cy="754714"/>
          </a:xfrm>
          <a:prstGeom prst="line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lgDashDot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5661814" y="1037746"/>
            <a:ext cx="75111" cy="711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652120" y="836712"/>
                <a:ext cx="3083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836712"/>
                <a:ext cx="308354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9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395534" y="1715217"/>
            <a:ext cx="1580006" cy="1546433"/>
            <a:chOff x="395534" y="1715217"/>
            <a:chExt cx="1580006" cy="15464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1619673" y="2673072"/>
                  <a:ext cx="3558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3" y="2673072"/>
                  <a:ext cx="355867" cy="2616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642182" y="2754539"/>
                  <a:ext cx="6588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1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1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82" y="2754539"/>
                  <a:ext cx="658834" cy="2616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1340368" y="2350459"/>
                  <a:ext cx="2943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368" y="2350459"/>
                  <a:ext cx="294376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/>
            <p:cNvGrpSpPr/>
            <p:nvPr/>
          </p:nvGrpSpPr>
          <p:grpSpPr>
            <a:xfrm>
              <a:off x="971600" y="1951340"/>
              <a:ext cx="747998" cy="747998"/>
              <a:chOff x="971600" y="1951340"/>
              <a:chExt cx="747998" cy="747998"/>
            </a:xfrm>
          </p:grpSpPr>
          <p:cxnSp>
            <p:nvCxnSpPr>
              <p:cNvPr id="5" name="Connecteur droit 4"/>
              <p:cNvCxnSpPr/>
              <p:nvPr/>
            </p:nvCxnSpPr>
            <p:spPr>
              <a:xfrm>
                <a:off x="971600" y="2699338"/>
                <a:ext cx="7479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16200000">
                <a:off x="597601" y="2325339"/>
                <a:ext cx="7479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/>
            <p:cNvGrpSpPr/>
            <p:nvPr/>
          </p:nvGrpSpPr>
          <p:grpSpPr>
            <a:xfrm rot="20700000">
              <a:off x="869676" y="1867286"/>
              <a:ext cx="747998" cy="747998"/>
              <a:chOff x="971600" y="1951340"/>
              <a:chExt cx="747998" cy="747998"/>
            </a:xfrm>
          </p:grpSpPr>
          <p:cxnSp>
            <p:nvCxnSpPr>
              <p:cNvPr id="17" name="Connecteur droit 16"/>
              <p:cNvCxnSpPr/>
              <p:nvPr/>
            </p:nvCxnSpPr>
            <p:spPr>
              <a:xfrm>
                <a:off x="971600" y="2699338"/>
                <a:ext cx="747998" cy="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rot="16200000">
                <a:off x="597601" y="2325339"/>
                <a:ext cx="747998" cy="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1619672" y="2374936"/>
                  <a:ext cx="3525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2374936"/>
                  <a:ext cx="352597" cy="2616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801285" y="1715217"/>
                  <a:ext cx="3561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85" y="1715217"/>
                  <a:ext cx="356123" cy="2616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546705" y="1715217"/>
                  <a:ext cx="3528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05" y="1715217"/>
                  <a:ext cx="352853" cy="2616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/>
            <p:cNvSpPr/>
            <p:nvPr/>
          </p:nvSpPr>
          <p:spPr>
            <a:xfrm>
              <a:off x="395534" y="2109520"/>
              <a:ext cx="1152130" cy="1152130"/>
            </a:xfrm>
            <a:prstGeom prst="arc">
              <a:avLst>
                <a:gd name="adj1" fmla="val 20856214"/>
                <a:gd name="adj2" fmla="val 0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1695850" y="1714570"/>
            <a:ext cx="1580261" cy="1546433"/>
            <a:chOff x="395534" y="1715217"/>
            <a:chExt cx="1580261" cy="15464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619673" y="2673072"/>
                  <a:ext cx="3528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25" name="ZoneTexte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3" y="2673072"/>
                  <a:ext cx="352853" cy="2616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/>
                <p:cNvSpPr txBox="1"/>
                <p:nvPr/>
              </p:nvSpPr>
              <p:spPr>
                <a:xfrm>
                  <a:off x="642182" y="2754539"/>
                  <a:ext cx="67589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1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1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26" name="ZoneTexte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82" y="2754539"/>
                  <a:ext cx="675891" cy="2616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340368" y="2350459"/>
                  <a:ext cx="2943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368" y="2350459"/>
                  <a:ext cx="294376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e 27"/>
            <p:cNvGrpSpPr/>
            <p:nvPr/>
          </p:nvGrpSpPr>
          <p:grpSpPr>
            <a:xfrm>
              <a:off x="971600" y="1951340"/>
              <a:ext cx="747998" cy="747998"/>
              <a:chOff x="971600" y="1951340"/>
              <a:chExt cx="747998" cy="747998"/>
            </a:xfrm>
          </p:grpSpPr>
          <p:cxnSp>
            <p:nvCxnSpPr>
              <p:cNvPr id="36" name="Connecteur droit 35"/>
              <p:cNvCxnSpPr/>
              <p:nvPr/>
            </p:nvCxnSpPr>
            <p:spPr>
              <a:xfrm>
                <a:off x="971600" y="2699338"/>
                <a:ext cx="747998" cy="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rot="16200000">
                <a:off x="597601" y="2325339"/>
                <a:ext cx="747998" cy="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 28"/>
            <p:cNvGrpSpPr/>
            <p:nvPr/>
          </p:nvGrpSpPr>
          <p:grpSpPr>
            <a:xfrm rot="20700000">
              <a:off x="869676" y="1867286"/>
              <a:ext cx="747998" cy="747998"/>
              <a:chOff x="971600" y="1951340"/>
              <a:chExt cx="747998" cy="747998"/>
            </a:xfrm>
          </p:grpSpPr>
          <p:cxnSp>
            <p:nvCxnSpPr>
              <p:cNvPr id="34" name="Connecteur droit 33"/>
              <p:cNvCxnSpPr/>
              <p:nvPr/>
            </p:nvCxnSpPr>
            <p:spPr>
              <a:xfrm>
                <a:off x="971600" y="2699338"/>
                <a:ext cx="747998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rot="16200000">
                <a:off x="597601" y="2325339"/>
                <a:ext cx="747998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/>
                <p:cNvSpPr txBox="1"/>
                <p:nvPr/>
              </p:nvSpPr>
              <p:spPr>
                <a:xfrm>
                  <a:off x="1619672" y="2374936"/>
                  <a:ext cx="3561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30" name="ZoneTexte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2374936"/>
                  <a:ext cx="356123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801285" y="1715217"/>
                  <a:ext cx="34406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85" y="1715217"/>
                  <a:ext cx="344069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546705" y="1715217"/>
                  <a:ext cx="3473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05" y="1715217"/>
                  <a:ext cx="347338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Arc 32"/>
            <p:cNvSpPr/>
            <p:nvPr/>
          </p:nvSpPr>
          <p:spPr>
            <a:xfrm>
              <a:off x="395534" y="2109520"/>
              <a:ext cx="1152130" cy="1152130"/>
            </a:xfrm>
            <a:prstGeom prst="arc">
              <a:avLst>
                <a:gd name="adj1" fmla="val 20856214"/>
                <a:gd name="adj2" fmla="val 0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10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3851920" y="1988840"/>
            <a:ext cx="1440160" cy="72008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2411760" y="1988840"/>
            <a:ext cx="1440160" cy="72008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3851920" y="548680"/>
            <a:ext cx="0" cy="14401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2951820" y="1088740"/>
            <a:ext cx="1800200" cy="18002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2951820" y="1628800"/>
            <a:ext cx="1800200" cy="720080"/>
          </a:xfrm>
          <a:prstGeom prst="arc">
            <a:avLst>
              <a:gd name="adj1" fmla="val 20987870"/>
              <a:gd name="adj2" fmla="val 11432795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131840" y="1320516"/>
            <a:ext cx="1440160" cy="288032"/>
          </a:xfrm>
          <a:prstGeom prst="arc">
            <a:avLst>
              <a:gd name="adj1" fmla="val 21056547"/>
              <a:gd name="adj2" fmla="val 11353046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16200000">
            <a:off x="2789802" y="1430778"/>
            <a:ext cx="2124236" cy="1440160"/>
          </a:xfrm>
          <a:prstGeom prst="arc">
            <a:avLst>
              <a:gd name="adj1" fmla="val 20723626"/>
              <a:gd name="adj2" fmla="val 5751392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 flipV="1">
            <a:off x="3851920" y="1268760"/>
            <a:ext cx="900100" cy="720080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2123728" y="2488398"/>
                <a:ext cx="3683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488398"/>
                <a:ext cx="368370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5005416" y="2707934"/>
                <a:ext cx="3686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416" y="2707934"/>
                <a:ext cx="368627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850223" y="692696"/>
                <a:ext cx="3598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223" y="692696"/>
                <a:ext cx="359842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4402106" y="150570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765797" y="1137955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797" y="1137955"/>
                <a:ext cx="347338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/>
          <p:cNvGrpSpPr/>
          <p:nvPr/>
        </p:nvGrpSpPr>
        <p:grpSpPr>
          <a:xfrm rot="21193548">
            <a:off x="2673545" y="1918365"/>
            <a:ext cx="2564417" cy="776683"/>
            <a:chOff x="2782011" y="2068897"/>
            <a:chExt cx="2564417" cy="776683"/>
          </a:xfrm>
        </p:grpSpPr>
        <p:cxnSp>
          <p:nvCxnSpPr>
            <p:cNvPr id="22" name="Connecteur droit 21"/>
            <p:cNvCxnSpPr/>
            <p:nvPr/>
          </p:nvCxnSpPr>
          <p:spPr>
            <a:xfrm rot="406452">
              <a:off x="3970311" y="2220673"/>
              <a:ext cx="1376117" cy="495184"/>
            </a:xfrm>
            <a:prstGeom prst="line">
              <a:avLst/>
            </a:prstGeom>
            <a:ln w="19050">
              <a:solidFill>
                <a:schemeClr val="accent6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rot="406452" flipH="1">
              <a:off x="2782011" y="2068897"/>
              <a:ext cx="1180623" cy="776683"/>
            </a:xfrm>
            <a:prstGeom prst="line">
              <a:avLst/>
            </a:prstGeom>
            <a:ln w="19050">
              <a:solidFill>
                <a:schemeClr val="accent6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583193" y="2820668"/>
                <a:ext cx="3671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193" y="2820668"/>
                <a:ext cx="36715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5340908" y="2348880"/>
                <a:ext cx="3674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08" y="2348880"/>
                <a:ext cx="367408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 rot="19800000">
            <a:off x="2643421" y="1540000"/>
            <a:ext cx="2296974" cy="918790"/>
          </a:xfrm>
          <a:prstGeom prst="arc">
            <a:avLst>
              <a:gd name="adj1" fmla="val 10454499"/>
              <a:gd name="adj2" fmla="val 10930171"/>
            </a:avLst>
          </a:prstGeom>
          <a:noFill/>
          <a:ln w="19050">
            <a:solidFill>
              <a:srgbClr val="002060"/>
            </a:solidFill>
            <a:headEnd type="stealth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2616279" y="2247572"/>
                <a:ext cx="300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79" y="2247572"/>
                <a:ext cx="300980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256081" y="1782943"/>
                <a:ext cx="3159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081" y="1782943"/>
                <a:ext cx="315919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/>
          <p:cNvSpPr/>
          <p:nvPr/>
        </p:nvSpPr>
        <p:spPr>
          <a:xfrm rot="16200000">
            <a:off x="3172673" y="1685552"/>
            <a:ext cx="1372650" cy="930610"/>
          </a:xfrm>
          <a:prstGeom prst="arc">
            <a:avLst>
              <a:gd name="adj1" fmla="val 2599982"/>
              <a:gd name="adj2" fmla="val 5303645"/>
            </a:avLst>
          </a:prstGeom>
          <a:noFill/>
          <a:ln w="19050">
            <a:solidFill>
              <a:srgbClr val="00206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3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cience-et-vie.com/wp-content/uploads/2012/08/Galaxie_NGC_1187_ES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5" b="7213"/>
          <a:stretch/>
        </p:blipFill>
        <p:spPr bwMode="auto">
          <a:xfrm>
            <a:off x="923925" y="1316181"/>
            <a:ext cx="7200000" cy="360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 rot="16200000">
            <a:off x="-462954" y="3131373"/>
            <a:ext cx="3173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chemeClr val="bg1"/>
                </a:solidFill>
              </a:rPr>
              <a:t>http://www.science-et-vie.com/wp-content/uploads/2012/08/Galaxie_NGC_1187_ESO.jpg</a:t>
            </a:r>
          </a:p>
        </p:txBody>
      </p:sp>
    </p:spTree>
    <p:extLst>
      <p:ext uri="{BB962C8B-B14F-4D97-AF65-F5344CB8AC3E}">
        <p14:creationId xmlns:p14="http://schemas.microsoft.com/office/powerpoint/2010/main" val="4104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2647950" cy="602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81079"/>
            <a:ext cx="3533775" cy="547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77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Enseignement\GitHub\TP_Documents\Telescope\EtudeTheorique\images\tel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320855"/>
            <a:ext cx="4495801" cy="557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0722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160</Words>
  <Application>Microsoft Office PowerPoint</Application>
  <PresentationFormat>Affichage à l'écran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2016-01-05T20:32:29Z</dcterms:created>
  <dcterms:modified xsi:type="dcterms:W3CDTF">2016-01-09T10:21:28Z</dcterms:modified>
</cp:coreProperties>
</file>