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84" y="-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AM_0888-détouré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8019" r="4564" b="8962"/>
          <a:stretch/>
        </p:blipFill>
        <p:spPr bwMode="auto">
          <a:xfrm>
            <a:off x="179512" y="764704"/>
            <a:ext cx="8308717" cy="38884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59832" y="1707531"/>
            <a:ext cx="1872208" cy="20095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25639" y="4484903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Axe linéaire et poignée de manipulation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95936" y="3717032"/>
            <a:ext cx="0" cy="12257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22678" y="1776178"/>
            <a:ext cx="341210" cy="6447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882223" y="2836800"/>
            <a:ext cx="1606006" cy="183093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624229" y="466773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Pupitre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72000" y="5037069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Le bouton « Armer » permet de réalimenter le système après ouverture du capot ou après désactivation de l’arrêt d’urgence.</a:t>
            </a:r>
          </a:p>
          <a:p>
            <a:pPr algn="just"/>
            <a:r>
              <a:rPr lang="fr-FR" sz="1600" dirty="0"/>
              <a:t>Le bouton « Réinitialiser » permet de ramener le chariot en position de référence.</a:t>
            </a:r>
          </a:p>
        </p:txBody>
      </p:sp>
    </p:spTree>
    <p:extLst>
      <p:ext uri="{BB962C8B-B14F-4D97-AF65-F5344CB8AC3E}">
        <p14:creationId xmlns:p14="http://schemas.microsoft.com/office/powerpoint/2010/main" val="215408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27994" b="19933"/>
          <a:stretch/>
        </p:blipFill>
        <p:spPr>
          <a:xfrm>
            <a:off x="755576" y="1844824"/>
            <a:ext cx="4032448" cy="33123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7704" y="1916832"/>
            <a:ext cx="360040" cy="1524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91580" y="2069232"/>
            <a:ext cx="2700300" cy="21602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998885" y="176903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Menu BO/BF</a:t>
            </a:r>
          </a:p>
        </p:txBody>
      </p:sp>
      <p:cxnSp>
        <p:nvCxnSpPr>
          <p:cNvPr id="8" name="Connecteur droit 7"/>
          <p:cNvCxnSpPr>
            <a:stCxn id="6" idx="3"/>
          </p:cNvCxnSpPr>
          <p:nvPr/>
        </p:nvCxnSpPr>
        <p:spPr>
          <a:xfrm>
            <a:off x="3491880" y="2177244"/>
            <a:ext cx="1512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998885" y="2023355"/>
            <a:ext cx="1373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Onglet schéma structurel 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2267744" y="1953702"/>
            <a:ext cx="27363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23628" y="4257092"/>
            <a:ext cx="468052" cy="21602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stCxn id="15" idx="3"/>
          </p:cNvCxnSpPr>
          <p:nvPr/>
        </p:nvCxnSpPr>
        <p:spPr>
          <a:xfrm>
            <a:off x="1691680" y="4365104"/>
            <a:ext cx="32403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932040" y="4211506"/>
            <a:ext cx="1373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Modification de la position du chariot</a:t>
            </a:r>
          </a:p>
        </p:txBody>
      </p:sp>
    </p:spTree>
    <p:extLst>
      <p:ext uri="{BB962C8B-B14F-4D97-AF65-F5344CB8AC3E}">
        <p14:creationId xmlns:p14="http://schemas.microsoft.com/office/powerpoint/2010/main" val="324353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08718"/>
            <a:ext cx="3779912" cy="27796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674" y="1265060"/>
            <a:ext cx="4048125" cy="2066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06428" y="952962"/>
            <a:ext cx="288032" cy="14401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536993" y="1265059"/>
            <a:ext cx="4053805" cy="2066925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c 7"/>
          <p:cNvSpPr/>
          <p:nvPr/>
        </p:nvSpPr>
        <p:spPr>
          <a:xfrm>
            <a:off x="-611984" y="1052736"/>
            <a:ext cx="5184000" cy="504056"/>
          </a:xfrm>
          <a:prstGeom prst="arc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994460" y="669230"/>
            <a:ext cx="3173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menu</a:t>
            </a:r>
            <a:r>
              <a:rPr lang="fr-FR" sz="1100" dirty="0"/>
              <a:t> Analyse temporelle </a:t>
            </a:r>
            <a:r>
              <a:rPr lang="fr-FR" sz="700" dirty="0">
                <a:sym typeface="Wingdings 3" panose="05040102010807070707" pitchFamily="18" charset="2"/>
              </a:rPr>
              <a:t></a:t>
            </a:r>
            <a:r>
              <a:rPr lang="fr-FR" sz="1100" dirty="0"/>
              <a:t> Définir entrée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77528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06" y="1124745"/>
            <a:ext cx="6266988" cy="46085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52120" y="1772816"/>
            <a:ext cx="216024" cy="187220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637191" y="148478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0152" y="1772816"/>
            <a:ext cx="1152128" cy="1872208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439943" y="149196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724128" y="485325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1" name="Ellipse 10"/>
          <p:cNvSpPr/>
          <p:nvPr/>
        </p:nvSpPr>
        <p:spPr>
          <a:xfrm>
            <a:off x="5412520" y="4853258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746826" y="15567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3’</a:t>
            </a:r>
          </a:p>
        </p:txBody>
      </p:sp>
      <p:sp>
        <p:nvSpPr>
          <p:cNvPr id="13" name="Ellipse 12"/>
          <p:cNvSpPr/>
          <p:nvPr/>
        </p:nvSpPr>
        <p:spPr>
          <a:xfrm>
            <a:off x="1631329" y="1763646"/>
            <a:ext cx="129656" cy="12965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1760985" y="197382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5" name="Ellipse 14"/>
          <p:cNvSpPr/>
          <p:nvPr/>
        </p:nvSpPr>
        <p:spPr>
          <a:xfrm>
            <a:off x="2339752" y="407707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6" name="Arc 15"/>
          <p:cNvSpPr/>
          <p:nvPr/>
        </p:nvSpPr>
        <p:spPr>
          <a:xfrm flipV="1">
            <a:off x="-3151353" y="2924944"/>
            <a:ext cx="10404000" cy="1440160"/>
          </a:xfrm>
          <a:prstGeom prst="arc">
            <a:avLst/>
          </a:prstGeom>
          <a:ln w="19050">
            <a:solidFill>
              <a:srgbClr val="7030A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130228" y="1763646"/>
            <a:ext cx="322092" cy="1872208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962850" y="371794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Curseur</a:t>
            </a:r>
          </a:p>
        </p:txBody>
      </p:sp>
      <p:cxnSp>
        <p:nvCxnSpPr>
          <p:cNvPr id="20" name="Connecteur droit 19"/>
          <p:cNvCxnSpPr/>
          <p:nvPr/>
        </p:nvCxnSpPr>
        <p:spPr>
          <a:xfrm>
            <a:off x="2034745" y="2444741"/>
            <a:ext cx="0" cy="23557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65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35</Words>
  <Application>Microsoft Office PowerPoint</Application>
  <PresentationFormat>Affichage à l'écran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 3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2016-09-20T14:07:24Z</dcterms:created>
  <dcterms:modified xsi:type="dcterms:W3CDTF">2016-09-20T20:54:24Z</dcterms:modified>
</cp:coreProperties>
</file>