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2" r:id="rId5"/>
    <p:sldId id="261" r:id="rId6"/>
    <p:sldId id="263" r:id="rId7"/>
    <p:sldId id="259" r:id="rId8"/>
    <p:sldId id="258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3386650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9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243</Words>
  <Application>Microsoft Office PowerPoint</Application>
  <PresentationFormat>Affichage à l'écran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30</cp:revision>
  <dcterms:created xsi:type="dcterms:W3CDTF">2013-09-21T22:02:26Z</dcterms:created>
  <dcterms:modified xsi:type="dcterms:W3CDTF">2015-11-23T08:38:18Z</dcterms:modified>
</cp:coreProperties>
</file>