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92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grpSp>
        <p:nvGrpSpPr>
          <p:cNvPr id="41" name="Groupe 40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42" name="Rectangle 41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ALIMENTER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TRANSMETTRE</a:t>
              </a:r>
            </a:p>
          </p:txBody>
        </p:sp>
        <p:cxnSp>
          <p:nvCxnSpPr>
            <p:cNvPr id="51" name="Connecteur droit 50"/>
            <p:cNvCxnSpPr>
              <a:endCxn id="42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52" name="Connecteur droit 51"/>
            <p:cNvCxnSpPr>
              <a:endCxn id="57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53" name="Connecteur droit 52"/>
            <p:cNvCxnSpPr>
              <a:endCxn id="50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54" name="Rectangle 5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400" kern="0" dirty="0" smtClean="0">
                  <a:solidFill>
                    <a:prstClr val="black"/>
                  </a:solidFill>
                  <a:latin typeface="Calibri"/>
                </a:rPr>
                <a:t>STOCKER</a:t>
              </a:r>
              <a:endPara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MODULER</a:t>
              </a:r>
            </a:p>
          </p:txBody>
        </p:sp>
        <p:cxnSp>
          <p:nvCxnSpPr>
            <p:cNvPr id="56" name="Connecteur droit 55"/>
            <p:cNvCxnSpPr>
              <a:endCxn id="55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57" name="Rectangle 56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CONVERTIR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AGIR</a:t>
              </a:r>
            </a:p>
          </p:txBody>
        </p:sp>
        <p:cxnSp>
          <p:nvCxnSpPr>
            <p:cNvPr id="59" name="Connecteur droit 58"/>
            <p:cNvCxnSpPr>
              <a:endCxn id="5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0" name="Connecteur droit 59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61" name="Groupe 60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2" name="Rectangle à coins arrondis 61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Chaîne d’information</a:t>
              </a:r>
            </a:p>
          </p:txBody>
        </p:sp>
        <p:grpSp>
          <p:nvGrpSpPr>
            <p:cNvPr id="63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  <a:grpFill/>
          </p:grpSpPr>
          <p:sp>
            <p:nvSpPr>
              <p:cNvPr id="64" name="Rectangle 63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ACQUERIR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TRAITER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 smtClean="0">
                    <a:solidFill>
                      <a:prstClr val="black"/>
                    </a:solidFill>
                    <a:latin typeface="Calibri"/>
                  </a:rPr>
                  <a:t>MEMORISER</a:t>
                </a:r>
                <a:endPara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COMMUNIQUER</a:t>
                </a:r>
              </a:p>
            </p:txBody>
          </p:sp>
          <p:cxnSp>
            <p:nvCxnSpPr>
              <p:cNvPr id="67" name="Connecteur droit avec flèche 66"/>
              <p:cNvCxnSpPr>
                <a:stCxn id="64" idx="3"/>
                <a:endCxn id="69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68" name="Connecteur droit avec flèche 67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9" name="Rectangle 68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CODER</a:t>
                </a:r>
              </a:p>
            </p:txBody>
          </p:sp>
          <p:cxnSp>
            <p:nvCxnSpPr>
              <p:cNvPr id="70" name="Connecteur droit avec flèche 69"/>
              <p:cNvCxnSpPr>
                <a:stCxn id="69" idx="3"/>
                <a:endCxn id="65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71" name="Rectangle 70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 smtClean="0">
                    <a:solidFill>
                      <a:prstClr val="black"/>
                    </a:solidFill>
                    <a:latin typeface="Calibri"/>
                  </a:rPr>
                  <a:t>RESTITUER</a:t>
                </a:r>
                <a:endPara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2" name="Connecteur droit avec flèche 71"/>
              <p:cNvCxnSpPr>
                <a:endCxn id="66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3" name="Connecteur droit avec flèche 72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Connecteur droit avec flèche 73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5" name="Connecteur droit avec flèche 74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6" name="Connecteur droit avec flèche 75"/>
              <p:cNvCxnSpPr>
                <a:stCxn id="66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77" name="ZoneTexte 76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Consignes de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80" name="Connecteur droit avec flèche 79"/>
          <p:cNvCxnSpPr>
            <a:stCxn id="79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1" name="Connecteur droit 80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2" name="Connecteur droit 81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3" name="Connecteur droit 82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Connecteur droit avec flèche 84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55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8" name="ZoneTexte 87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CAN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Unité de commande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Interface de communication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d’entrée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8" name="ZoneTexte 97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de stockage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d’alimentation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Pré 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Transmetteur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Effecteur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2714612" y="3120620"/>
            <a:ext cx="8581126" cy="1729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Connecteur droit 55"/>
          <p:cNvCxnSpPr>
            <a:endCxn id="55" idx="1"/>
          </p:cNvCxnSpPr>
          <p:nvPr/>
        </p:nvCxnSpPr>
        <p:spPr>
          <a:xfrm flipV="1">
            <a:off x="2421835" y="3703083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flipV="1">
            <a:off x="3143240" y="2786058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55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85918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1" name="ZoneTexte 100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Effecteur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500298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4857752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7215206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786058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642910" y="2285992"/>
            <a:ext cx="10581390" cy="25870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		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357562"/>
            <a:ext cx="1440000" cy="69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Réducteur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roue et vis sans fin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2450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baseline="0" dirty="0" smtClean="0">
                <a:solidFill>
                  <a:prstClr val="black"/>
                </a:solidFill>
                <a:latin typeface="Calibri"/>
              </a:rPr>
              <a:t>Relais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8572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 asynchrone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triphasé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Croix de Malte</a:t>
            </a: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rot="5400000" flipH="1" flipV="1">
            <a:off x="3043438" y="2171480"/>
            <a:ext cx="199604" cy="15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28" idx="0"/>
          </p:cNvCxnSpPr>
          <p:nvPr/>
        </p:nvCxnSpPr>
        <p:spPr>
          <a:xfrm rot="5400000">
            <a:off x="3643306" y="2214554"/>
            <a:ext cx="42862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57620" y="20002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1714488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1714615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42844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0" name="Rectangle 109"/>
          <p:cNvSpPr/>
          <p:nvPr/>
        </p:nvSpPr>
        <p:spPr>
          <a:xfrm>
            <a:off x="214282" y="5000636"/>
            <a:ext cx="2214578" cy="1428760"/>
          </a:xfrm>
          <a:prstGeom prst="wedgeRectCallout">
            <a:avLst>
              <a:gd name="adj1" fmla="val 21269"/>
              <a:gd name="adj2" fmla="val -1133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Redresseur télémécanique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ABL 6RF 2405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43438" y="5000636"/>
            <a:ext cx="2143140" cy="1500198"/>
          </a:xfrm>
          <a:prstGeom prst="wedgeRectCallout">
            <a:avLst>
              <a:gd name="adj1" fmla="val 20336"/>
              <a:gd name="adj2" fmla="val -11610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Leroy </a:t>
            </a:r>
            <a:r>
              <a:rPr lang="fr-FR" sz="1400" dirty="0" err="1" smtClean="0">
                <a:solidFill>
                  <a:schemeClr val="tx1"/>
                </a:solidFill>
              </a:rPr>
              <a:t>Somer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047181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1000100" y="342900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Redresseur</a:t>
            </a: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242886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429264"/>
            <a:ext cx="1173018" cy="94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ectangle 27"/>
          <p:cNvSpPr/>
          <p:nvPr/>
        </p:nvSpPr>
        <p:spPr>
          <a:xfrm>
            <a:off x="3120380" y="2428868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baseline="0" dirty="0" smtClean="0">
                <a:solidFill>
                  <a:prstClr val="black"/>
                </a:solidFill>
                <a:latin typeface="Calibri"/>
              </a:rPr>
              <a:t>Automate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 Programmable Industriel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Connecteur droit avec flèche 31"/>
          <p:cNvCxnSpPr>
            <a:stCxn id="28" idx="2"/>
            <a:endCxn id="55" idx="0"/>
          </p:cNvCxnSpPr>
          <p:nvPr/>
        </p:nvCxnSpPr>
        <p:spPr>
          <a:xfrm rot="5400000">
            <a:off x="3628755" y="3212879"/>
            <a:ext cx="419636" cy="361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Connecteur droit 38"/>
          <p:cNvCxnSpPr/>
          <p:nvPr/>
        </p:nvCxnSpPr>
        <p:spPr>
          <a:xfrm rot="16200000" flipH="1">
            <a:off x="9822694" y="2750338"/>
            <a:ext cx="1357323" cy="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5" name="Connecteur droit 44"/>
          <p:cNvCxnSpPr/>
          <p:nvPr/>
        </p:nvCxnSpPr>
        <p:spPr>
          <a:xfrm rot="5400000">
            <a:off x="9965569" y="4536290"/>
            <a:ext cx="1071572" cy="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9858412" y="1714488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Croix arrêtée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644098" y="5072074"/>
            <a:ext cx="171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Croix en mouvement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00298" y="357166"/>
            <a:ext cx="2214578" cy="1428760"/>
          </a:xfrm>
          <a:prstGeom prst="wedgeRectCallout">
            <a:avLst>
              <a:gd name="adj1" fmla="val 280"/>
              <a:gd name="adj2" fmla="val 9680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Télémécanique TSX Micro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642918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5357826"/>
            <a:ext cx="1357322" cy="104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7000860" y="5000636"/>
            <a:ext cx="2143140" cy="1500198"/>
          </a:xfrm>
          <a:prstGeom prst="wedgeRectCallout">
            <a:avLst>
              <a:gd name="adj1" fmla="val -16286"/>
              <a:gd name="adj2" fmla="val -11305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3834" y="5357826"/>
            <a:ext cx="8001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2571736" y="2285992"/>
            <a:ext cx="8652564" cy="25870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             Chaîne 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d’énergie		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357562"/>
            <a:ext cx="1440000" cy="69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Réducteur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roue et vis sans fin + Pignon courroie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2450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baseline="0" dirty="0" smtClean="0">
                <a:solidFill>
                  <a:prstClr val="black"/>
                </a:solidFill>
                <a:latin typeface="Calibri"/>
              </a:rPr>
              <a:t>Variateur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 à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aimant permanent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Tapis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roulant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rot="5400000" flipH="1" flipV="1">
            <a:off x="3043438" y="2171480"/>
            <a:ext cx="199604" cy="15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28" idx="0"/>
          </p:cNvCxnSpPr>
          <p:nvPr/>
        </p:nvCxnSpPr>
        <p:spPr>
          <a:xfrm rot="5400000">
            <a:off x="3643306" y="2214554"/>
            <a:ext cx="42862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57620" y="20002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1714488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1700327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85918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1" name="Rectangle 110"/>
          <p:cNvSpPr/>
          <p:nvPr/>
        </p:nvSpPr>
        <p:spPr>
          <a:xfrm>
            <a:off x="4643438" y="5000636"/>
            <a:ext cx="214314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047181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25"/>
          <p:cNvCxnSpPr/>
          <p:nvPr/>
        </p:nvCxnSpPr>
        <p:spPr>
          <a:xfrm flipV="1">
            <a:off x="242886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3120380" y="2428868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baseline="0" dirty="0" smtClean="0">
                <a:solidFill>
                  <a:prstClr val="black"/>
                </a:solidFill>
                <a:latin typeface="Calibri"/>
              </a:rPr>
              <a:t>Automate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 Programmable Industriel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Connecteur droit avec flèche 31"/>
          <p:cNvCxnSpPr>
            <a:stCxn id="28" idx="2"/>
            <a:endCxn id="55" idx="0"/>
          </p:cNvCxnSpPr>
          <p:nvPr/>
        </p:nvCxnSpPr>
        <p:spPr>
          <a:xfrm rot="5400000">
            <a:off x="3628755" y="3212879"/>
            <a:ext cx="419636" cy="361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Connecteur droit 38"/>
          <p:cNvCxnSpPr/>
          <p:nvPr/>
        </p:nvCxnSpPr>
        <p:spPr>
          <a:xfrm rot="16200000" flipH="1">
            <a:off x="9822694" y="2750338"/>
            <a:ext cx="1357323" cy="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5" name="Connecteur droit 44"/>
          <p:cNvCxnSpPr/>
          <p:nvPr/>
        </p:nvCxnSpPr>
        <p:spPr>
          <a:xfrm rot="5400000">
            <a:off x="9965569" y="4536290"/>
            <a:ext cx="1071572" cy="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9858412" y="1714488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Tapis arrêté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572660" y="5072074"/>
            <a:ext cx="171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Tapis en mouvement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5143512"/>
            <a:ext cx="1571636" cy="104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Digidrive S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5072074"/>
            <a:ext cx="642942" cy="1189443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7286644" y="5000636"/>
            <a:ext cx="135729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 cstate="print"/>
          <a:srcRect l="50002" t="13620"/>
          <a:stretch>
            <a:fillRect/>
          </a:stretch>
        </p:blipFill>
        <p:spPr bwMode="auto">
          <a:xfrm>
            <a:off x="7643834" y="5286388"/>
            <a:ext cx="785786" cy="90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Rectangle 32"/>
          <p:cNvSpPr/>
          <p:nvPr/>
        </p:nvSpPr>
        <p:spPr>
          <a:xfrm>
            <a:off x="3000364" y="5000636"/>
            <a:ext cx="142876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00298" y="357166"/>
            <a:ext cx="2214578" cy="1428760"/>
          </a:xfrm>
          <a:prstGeom prst="wedgeRectCallout">
            <a:avLst>
              <a:gd name="adj1" fmla="val 280"/>
              <a:gd name="adj2" fmla="val 9680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Télémécanique TSX Micro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642918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169</Words>
  <Application>Microsoft Office PowerPoint</Application>
  <PresentationFormat>Affichage à l'écran (4:3)</PresentationFormat>
  <Paragraphs>74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XP</cp:lastModifiedBy>
  <cp:revision>21</cp:revision>
  <dcterms:created xsi:type="dcterms:W3CDTF">2014-01-29T23:34:32Z</dcterms:created>
  <dcterms:modified xsi:type="dcterms:W3CDTF">2014-09-11T11:03:15Z</dcterms:modified>
</cp:coreProperties>
</file>