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18/09/2015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340768"/>
            <a:ext cx="6310591" cy="343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411760" y="2214156"/>
            <a:ext cx="2016224" cy="134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426296" y="4901376"/>
            <a:ext cx="21457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1. Choisir le répertoire de travail (Le répertoire du modèle de la cheville par exemple)</a:t>
            </a:r>
            <a:endParaRPr lang="fr-FR" sz="1400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2426296" y="4901376"/>
            <a:ext cx="0" cy="954107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avec flèche 10"/>
          <p:cNvCxnSpPr>
            <a:endCxn id="4" idx="2"/>
          </p:cNvCxnSpPr>
          <p:nvPr/>
        </p:nvCxnSpPr>
        <p:spPr>
          <a:xfrm flipV="1">
            <a:off x="3419872" y="2348880"/>
            <a:ext cx="0" cy="2552496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292080" y="1628800"/>
            <a:ext cx="360040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4658544" y="4901376"/>
            <a:ext cx="2145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2. Ouvrir l’environnement de simulation : Simulink</a:t>
            </a:r>
            <a:endParaRPr lang="fr-FR" sz="1400" dirty="0"/>
          </a:p>
        </p:txBody>
      </p:sp>
      <p:cxnSp>
        <p:nvCxnSpPr>
          <p:cNvPr id="31" name="Connecteur droit 30"/>
          <p:cNvCxnSpPr/>
          <p:nvPr/>
        </p:nvCxnSpPr>
        <p:spPr>
          <a:xfrm>
            <a:off x="4658544" y="4901376"/>
            <a:ext cx="0" cy="52322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avec flèche 31"/>
          <p:cNvCxnSpPr/>
          <p:nvPr/>
        </p:nvCxnSpPr>
        <p:spPr>
          <a:xfrm flipV="1">
            <a:off x="5472100" y="2152752"/>
            <a:ext cx="0" cy="2748624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562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610" y="2636912"/>
            <a:ext cx="4759721" cy="2151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419872" y="2996952"/>
            <a:ext cx="216024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/>
          <p:cNvCxnSpPr>
            <a:stCxn id="2051" idx="0"/>
            <a:endCxn id="6" idx="0"/>
          </p:cNvCxnSpPr>
          <p:nvPr/>
        </p:nvCxnSpPr>
        <p:spPr>
          <a:xfrm flipH="1">
            <a:off x="3527884" y="2636912"/>
            <a:ext cx="0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2689882" y="2174237"/>
            <a:ext cx="1138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/>
              <a:t>Lancement de la simulation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3923928" y="3044391"/>
            <a:ext cx="288032" cy="1080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avec flèche 15"/>
          <p:cNvCxnSpPr/>
          <p:nvPr/>
        </p:nvCxnSpPr>
        <p:spPr>
          <a:xfrm flipH="1">
            <a:off x="4067944" y="2682069"/>
            <a:ext cx="0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4054252" y="2405070"/>
            <a:ext cx="2317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Modifier le temps de simulation</a:t>
            </a:r>
            <a:endParaRPr lang="fr-FR" sz="1200" dirty="0"/>
          </a:p>
        </p:txBody>
      </p:sp>
      <p:sp>
        <p:nvSpPr>
          <p:cNvPr id="19" name="Rectangle 18"/>
          <p:cNvSpPr/>
          <p:nvPr/>
        </p:nvSpPr>
        <p:spPr>
          <a:xfrm>
            <a:off x="5508104" y="3712580"/>
            <a:ext cx="216024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/>
          <p:cNvCxnSpPr>
            <a:endCxn id="19" idx="2"/>
          </p:cNvCxnSpPr>
          <p:nvPr/>
        </p:nvCxnSpPr>
        <p:spPr>
          <a:xfrm flipV="1">
            <a:off x="5616116" y="3928604"/>
            <a:ext cx="0" cy="724532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3594256" y="4554487"/>
            <a:ext cx="202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/>
              <a:t>Double cliquer sur le scope pour voir les courbes résultats de la simulation</a:t>
            </a:r>
            <a:endParaRPr lang="fr-FR" sz="1200" dirty="0"/>
          </a:p>
        </p:txBody>
      </p:sp>
      <p:sp>
        <p:nvSpPr>
          <p:cNvPr id="26" name="Rectangle 25"/>
          <p:cNvSpPr/>
          <p:nvPr/>
        </p:nvSpPr>
        <p:spPr>
          <a:xfrm>
            <a:off x="2555776" y="3712580"/>
            <a:ext cx="216024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2663788" y="3961569"/>
            <a:ext cx="0" cy="907591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635808" y="4625578"/>
            <a:ext cx="1190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Sollicitation </a:t>
            </a:r>
          </a:p>
          <a:p>
            <a:r>
              <a:rPr lang="fr-FR" sz="1200" dirty="0" smtClean="0"/>
              <a:t>d’entrée</a:t>
            </a:r>
            <a:endParaRPr lang="fr-FR" sz="1200" dirty="0"/>
          </a:p>
        </p:txBody>
      </p:sp>
      <p:sp>
        <p:nvSpPr>
          <p:cNvPr id="30" name="ZoneTexte 29"/>
          <p:cNvSpPr txBox="1"/>
          <p:nvPr/>
        </p:nvSpPr>
        <p:spPr>
          <a:xfrm>
            <a:off x="1183610" y="5373216"/>
            <a:ext cx="4828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Double cliquer sur un bloc pour l’explorer ou pour modifier ses caractéristiques</a:t>
            </a:r>
            <a:endParaRPr lang="fr-FR" sz="1200" dirty="0"/>
          </a:p>
        </p:txBody>
      </p:sp>
      <p:sp>
        <p:nvSpPr>
          <p:cNvPr id="31" name="Rectangle 30"/>
          <p:cNvSpPr/>
          <p:nvPr/>
        </p:nvSpPr>
        <p:spPr>
          <a:xfrm>
            <a:off x="2555776" y="3202992"/>
            <a:ext cx="432048" cy="1080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2635808" y="2405069"/>
            <a:ext cx="0" cy="773739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1490563" y="2170587"/>
            <a:ext cx="1138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/>
              <a:t>Revenir au modèle global</a:t>
            </a:r>
            <a:endParaRPr lang="fr-FR" sz="1200" dirty="0"/>
          </a:p>
        </p:txBody>
      </p:sp>
      <p:sp>
        <p:nvSpPr>
          <p:cNvPr id="37" name="ZoneTexte 36"/>
          <p:cNvSpPr txBox="1"/>
          <p:nvPr/>
        </p:nvSpPr>
        <p:spPr>
          <a:xfrm>
            <a:off x="1183611" y="4307701"/>
            <a:ext cx="122815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Bibliothèque de composants</a:t>
            </a:r>
            <a:endParaRPr lang="fr-FR" sz="1200" b="1" dirty="0"/>
          </a:p>
        </p:txBody>
      </p:sp>
      <p:sp>
        <p:nvSpPr>
          <p:cNvPr id="36" name="Rectangle 35"/>
          <p:cNvSpPr/>
          <p:nvPr/>
        </p:nvSpPr>
        <p:spPr>
          <a:xfrm>
            <a:off x="1183610" y="2632252"/>
            <a:ext cx="1228150" cy="21559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13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17" y="3812926"/>
            <a:ext cx="3338633" cy="2653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69102" y="4028951"/>
            <a:ext cx="216024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avec flèche 3"/>
          <p:cNvCxnSpPr>
            <a:endCxn id="3" idx="0"/>
          </p:cNvCxnSpPr>
          <p:nvPr/>
        </p:nvCxnSpPr>
        <p:spPr>
          <a:xfrm flipH="1">
            <a:off x="1777114" y="3668911"/>
            <a:ext cx="0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179512" y="3232065"/>
            <a:ext cx="1594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/>
              <a:t>Mettre les courbes à l’échelle de la fenêtre</a:t>
            </a:r>
            <a:endParaRPr lang="fr-FR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43669"/>
            <a:ext cx="3882280" cy="3085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6723694" y="618868"/>
            <a:ext cx="216024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>
            <a:endCxn id="7" idx="0"/>
          </p:cNvCxnSpPr>
          <p:nvPr/>
        </p:nvCxnSpPr>
        <p:spPr>
          <a:xfrm>
            <a:off x="6831706" y="258828"/>
            <a:ext cx="0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5004048" y="-118288"/>
            <a:ext cx="1827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/>
              <a:t>Afficher les curseurs de mesure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0329812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82</Words>
  <Application>Microsoft Office PowerPoint</Application>
  <PresentationFormat>Affichage à l'écran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pt_ptsi</dc:creator>
  <cp:lastModifiedBy>pt_ptsi</cp:lastModifiedBy>
  <cp:revision>9</cp:revision>
  <dcterms:created xsi:type="dcterms:W3CDTF">2015-09-18T09:36:04Z</dcterms:created>
  <dcterms:modified xsi:type="dcterms:W3CDTF">2015-09-18T13:54:07Z</dcterms:modified>
</cp:coreProperties>
</file>