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ldrich"/>
      <p:regular r:id="rId29"/>
    </p:embeddedFont>
    <p:embeddedFont>
      <p:font typeface="Proxima Nova"/>
      <p:regular r:id="rId30"/>
      <p:bold r:id="rId31"/>
      <p:italic r:id="rId32"/>
      <p:boldItalic r:id="rId33"/>
    </p:embeddedFont>
    <p:embeddedFont>
      <p:font typeface="Inconsolata SemiBold"/>
      <p:regular r:id="rId34"/>
      <p:bold r:id="rId35"/>
    </p:embeddedFont>
    <p:embeddedFont>
      <p:font typeface="Bai Jamjure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drich-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InconsolataSemiBold-bold.fntdata"/><Relationship Id="rId12" Type="http://schemas.openxmlformats.org/officeDocument/2006/relationships/slide" Target="slides/slide7.xml"/><Relationship Id="rId34" Type="http://schemas.openxmlformats.org/officeDocument/2006/relationships/font" Target="fonts/InconsolataSemiBold-regular.fntdata"/><Relationship Id="rId15" Type="http://schemas.openxmlformats.org/officeDocument/2006/relationships/slide" Target="slides/slide10.xml"/><Relationship Id="rId37" Type="http://schemas.openxmlformats.org/officeDocument/2006/relationships/font" Target="fonts/BaiJamjuree-bold.fntdata"/><Relationship Id="rId14" Type="http://schemas.openxmlformats.org/officeDocument/2006/relationships/slide" Target="slides/slide9.xml"/><Relationship Id="rId36" Type="http://schemas.openxmlformats.org/officeDocument/2006/relationships/font" Target="fonts/BaiJamjuree-regular.fntdata"/><Relationship Id="rId17" Type="http://schemas.openxmlformats.org/officeDocument/2006/relationships/slide" Target="slides/slide12.xml"/><Relationship Id="rId39" Type="http://schemas.openxmlformats.org/officeDocument/2006/relationships/font" Target="fonts/BaiJamjuree-boldItalic.fntdata"/><Relationship Id="rId16" Type="http://schemas.openxmlformats.org/officeDocument/2006/relationships/slide" Target="slides/slide11.xml"/><Relationship Id="rId38" Type="http://schemas.openxmlformats.org/officeDocument/2006/relationships/font" Target="fonts/BaiJamjure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15c41409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15c41409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15d55015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15d55015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15d55015a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15d55015a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15d55015a9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15d55015a9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15d55015a9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15d55015a9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15d55015a9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15d55015a9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15c414096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15c414096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127f379f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127f379f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12948bcd1fb_0_22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12948bcd1fb_0_22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15baeba01c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15baeba01c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11be10ac1a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11be10ac1a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15c414096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15c414096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g127f379f98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7" name="Google Shape;2117;g127f379f98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g12948bcd1fb_0_22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12948bcd1fb_0_22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2948bcd1fb_0_2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2948bcd1fb_0_2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27f379f9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127f379f9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2948bcd1fb_0_22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2948bcd1fb_0_22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15c414096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3" name="Google Shape;1803;g15c414096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12948bcd1fb_0_26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12948bcd1fb_0_26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12948bcd1fb_0_2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12948bcd1fb_0_2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5" name="Shape 525"/>
        <p:cNvGrpSpPr/>
        <p:nvPr/>
      </p:nvGrpSpPr>
      <p:grpSpPr>
        <a:xfrm>
          <a:off x="0" y="0"/>
          <a:ext cx="0" cy="0"/>
          <a:chOff x="0" y="0"/>
          <a:chExt cx="0" cy="0"/>
        </a:xfrm>
      </p:grpSpPr>
      <p:pic>
        <p:nvPicPr>
          <p:cNvPr id="526" name="Google Shape;526;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7" name="Google Shape;527;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8" name="Google Shape;528;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9" name="Google Shape;529;p11"/>
          <p:cNvPicPr preferRelativeResize="0"/>
          <p:nvPr/>
        </p:nvPicPr>
        <p:blipFill>
          <a:blip r:embed="rId3">
            <a:alphaModFix/>
          </a:blip>
          <a:stretch>
            <a:fillRect/>
          </a:stretch>
        </p:blipFill>
        <p:spPr>
          <a:xfrm flipH="1">
            <a:off x="241816" y="3790725"/>
            <a:ext cx="9353213" cy="2681250"/>
          </a:xfrm>
          <a:prstGeom prst="rect">
            <a:avLst/>
          </a:prstGeom>
          <a:noFill/>
          <a:ln>
            <a:noFill/>
          </a:ln>
        </p:spPr>
      </p:pic>
      <p:grpSp>
        <p:nvGrpSpPr>
          <p:cNvPr id="530" name="Google Shape;530;p11"/>
          <p:cNvGrpSpPr/>
          <p:nvPr/>
        </p:nvGrpSpPr>
        <p:grpSpPr>
          <a:xfrm flipH="1">
            <a:off x="8446294" y="3580345"/>
            <a:ext cx="289170" cy="284718"/>
            <a:chOff x="426000" y="3302025"/>
            <a:chExt cx="220875" cy="217475"/>
          </a:xfrm>
        </p:grpSpPr>
        <p:sp>
          <p:nvSpPr>
            <p:cNvPr id="531" name="Google Shape;531;p1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1"/>
          <p:cNvGrpSpPr/>
          <p:nvPr/>
        </p:nvGrpSpPr>
        <p:grpSpPr>
          <a:xfrm flipH="1">
            <a:off x="8412161" y="940850"/>
            <a:ext cx="357454" cy="956304"/>
            <a:chOff x="357713" y="600975"/>
            <a:chExt cx="357454" cy="956304"/>
          </a:xfrm>
        </p:grpSpPr>
        <p:sp>
          <p:nvSpPr>
            <p:cNvPr id="534" name="Google Shape;534;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1"/>
          <p:cNvGrpSpPr/>
          <p:nvPr/>
        </p:nvGrpSpPr>
        <p:grpSpPr>
          <a:xfrm flipH="1">
            <a:off x="-1204526" y="3464295"/>
            <a:ext cx="1965289" cy="517060"/>
            <a:chOff x="3539975" y="3523525"/>
            <a:chExt cx="745925" cy="196250"/>
          </a:xfrm>
        </p:grpSpPr>
        <p:sp>
          <p:nvSpPr>
            <p:cNvPr id="539" name="Google Shape;539;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1"/>
          <p:cNvSpPr/>
          <p:nvPr/>
        </p:nvSpPr>
        <p:spPr>
          <a:xfrm flipH="1">
            <a:off x="505591" y="27932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6" name="Shape 5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7" name="Shape 557"/>
        <p:cNvGrpSpPr/>
        <p:nvPr/>
      </p:nvGrpSpPr>
      <p:grpSpPr>
        <a:xfrm>
          <a:off x="0" y="0"/>
          <a:ext cx="0" cy="0"/>
          <a:chOff x="0" y="0"/>
          <a:chExt cx="0" cy="0"/>
        </a:xfrm>
      </p:grpSpPr>
      <p:pic>
        <p:nvPicPr>
          <p:cNvPr id="558" name="Google Shape;558;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9" name="Google Shape;559;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0" name="Google Shape;560;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1" name="Google Shape;561;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3" name="Google Shape;563;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6" name="Google Shape;566;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9" name="Google Shape;569;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0" name="Google Shape;570;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2" name="Google Shape;572;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3" name="Google Shape;573;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5" name="Google Shape;575;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6" name="Google Shape;576;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7" name="Google Shape;577;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8" name="Google Shape;578;p13"/>
          <p:cNvGrpSpPr/>
          <p:nvPr/>
        </p:nvGrpSpPr>
        <p:grpSpPr>
          <a:xfrm>
            <a:off x="8246982" y="3753300"/>
            <a:ext cx="1039906" cy="679800"/>
            <a:chOff x="4082325" y="3790650"/>
            <a:chExt cx="1039906" cy="679800"/>
          </a:xfrm>
        </p:grpSpPr>
        <p:sp>
          <p:nvSpPr>
            <p:cNvPr id="579" name="Google Shape;579;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3"/>
          <p:cNvGrpSpPr/>
          <p:nvPr/>
        </p:nvGrpSpPr>
        <p:grpSpPr>
          <a:xfrm>
            <a:off x="-846423" y="4392645"/>
            <a:ext cx="1965289" cy="517060"/>
            <a:chOff x="3539975" y="3523525"/>
            <a:chExt cx="745925" cy="196250"/>
          </a:xfrm>
        </p:grpSpPr>
        <p:sp>
          <p:nvSpPr>
            <p:cNvPr id="583" name="Google Shape;583;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13"/>
          <p:cNvGrpSpPr/>
          <p:nvPr/>
        </p:nvGrpSpPr>
        <p:grpSpPr>
          <a:xfrm flipH="1">
            <a:off x="-3594575" y="-199329"/>
            <a:ext cx="4000413" cy="3175881"/>
            <a:chOff x="5207925" y="-1994879"/>
            <a:chExt cx="4000413" cy="3175881"/>
          </a:xfrm>
        </p:grpSpPr>
        <p:sp>
          <p:nvSpPr>
            <p:cNvPr id="600" name="Google Shape;600;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603" name="Shape 603"/>
        <p:cNvGrpSpPr/>
        <p:nvPr/>
      </p:nvGrpSpPr>
      <p:grpSpPr>
        <a:xfrm>
          <a:off x="0" y="0"/>
          <a:ext cx="0" cy="0"/>
          <a:chOff x="0" y="0"/>
          <a:chExt cx="0" cy="0"/>
        </a:xfrm>
      </p:grpSpPr>
      <p:pic>
        <p:nvPicPr>
          <p:cNvPr id="604" name="Google Shape;604;p1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605" name="Google Shape;605;p14"/>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606" name="Google Shape;606;p14"/>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607" name="Google Shape;607;p1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08" name="Google Shape;608;p14"/>
          <p:cNvGrpSpPr/>
          <p:nvPr/>
        </p:nvGrpSpPr>
        <p:grpSpPr>
          <a:xfrm>
            <a:off x="391864" y="4078670"/>
            <a:ext cx="289170" cy="284718"/>
            <a:chOff x="426000" y="3302025"/>
            <a:chExt cx="220875" cy="217475"/>
          </a:xfrm>
        </p:grpSpPr>
        <p:sp>
          <p:nvSpPr>
            <p:cNvPr id="609" name="Google Shape;60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
    <p:spTree>
      <p:nvGrpSpPr>
        <p:cNvPr id="611" name="Shape 611"/>
        <p:cNvGrpSpPr/>
        <p:nvPr/>
      </p:nvGrpSpPr>
      <p:grpSpPr>
        <a:xfrm>
          <a:off x="0" y="0"/>
          <a:ext cx="0" cy="0"/>
          <a:chOff x="0" y="0"/>
          <a:chExt cx="0" cy="0"/>
        </a:xfrm>
      </p:grpSpPr>
      <p:pic>
        <p:nvPicPr>
          <p:cNvPr id="612" name="Google Shape;612;p1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613" name="Google Shape;613;p15"/>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15"/>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15"/>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6" name="Google Shape;616;p15"/>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7" name="Google Shape;617;p1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5"/>
          <p:cNvGrpSpPr/>
          <p:nvPr/>
        </p:nvGrpSpPr>
        <p:grpSpPr>
          <a:xfrm>
            <a:off x="391864" y="4078670"/>
            <a:ext cx="289170" cy="284718"/>
            <a:chOff x="426000" y="3302025"/>
            <a:chExt cx="220875" cy="217475"/>
          </a:xfrm>
        </p:grpSpPr>
        <p:sp>
          <p:nvSpPr>
            <p:cNvPr id="619" name="Google Shape;619;p1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5"/>
          <p:cNvGrpSpPr/>
          <p:nvPr/>
        </p:nvGrpSpPr>
        <p:grpSpPr>
          <a:xfrm>
            <a:off x="357713" y="1439175"/>
            <a:ext cx="357454" cy="956304"/>
            <a:chOff x="357713" y="600975"/>
            <a:chExt cx="357454" cy="956304"/>
          </a:xfrm>
        </p:grpSpPr>
        <p:sp>
          <p:nvSpPr>
            <p:cNvPr id="622" name="Google Shape;622;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5"/>
          <p:cNvGrpSpPr/>
          <p:nvPr/>
        </p:nvGrpSpPr>
        <p:grpSpPr>
          <a:xfrm>
            <a:off x="4216658" y="4528371"/>
            <a:ext cx="793256" cy="182899"/>
            <a:chOff x="2685575" y="2835950"/>
            <a:chExt cx="433000" cy="99825"/>
          </a:xfrm>
        </p:grpSpPr>
        <p:sp>
          <p:nvSpPr>
            <p:cNvPr id="627" name="Google Shape;627;p1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15"/>
          <p:cNvGrpSpPr/>
          <p:nvPr/>
        </p:nvGrpSpPr>
        <p:grpSpPr>
          <a:xfrm>
            <a:off x="7786565" y="4346720"/>
            <a:ext cx="1965289" cy="517060"/>
            <a:chOff x="3539975" y="3523525"/>
            <a:chExt cx="745925" cy="196250"/>
          </a:xfrm>
        </p:grpSpPr>
        <p:sp>
          <p:nvSpPr>
            <p:cNvPr id="632" name="Google Shape;632;p1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8" name="Google Shape;648;p15"/>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649" name="Google Shape;649;p15"/>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0" name="Google Shape;650;p15"/>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1" name="Google Shape;651;p15"/>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2" name="Google Shape;652;p15"/>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53" name="Shape 653"/>
        <p:cNvGrpSpPr/>
        <p:nvPr/>
      </p:nvGrpSpPr>
      <p:grpSpPr>
        <a:xfrm>
          <a:off x="0" y="0"/>
          <a:ext cx="0" cy="0"/>
          <a:chOff x="0" y="0"/>
          <a:chExt cx="0" cy="0"/>
        </a:xfrm>
      </p:grpSpPr>
      <p:pic>
        <p:nvPicPr>
          <p:cNvPr id="654" name="Google Shape;654;p1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55" name="Google Shape;655;p16"/>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6" name="Google Shape;656;p16"/>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7" name="Google Shape;657;p16"/>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8" name="Google Shape;658;p16"/>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9" name="Google Shape;659;p16"/>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0" name="Google Shape;660;p16"/>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1" name="Google Shape;661;p1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62" name="Google Shape;662;p16"/>
          <p:cNvGrpSpPr/>
          <p:nvPr/>
        </p:nvGrpSpPr>
        <p:grpSpPr>
          <a:xfrm flipH="1">
            <a:off x="-760312" y="4088195"/>
            <a:ext cx="1965289" cy="517060"/>
            <a:chOff x="3539975" y="3523525"/>
            <a:chExt cx="745925" cy="196250"/>
          </a:xfrm>
        </p:grpSpPr>
        <p:sp>
          <p:nvSpPr>
            <p:cNvPr id="663" name="Google Shape;663;p1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6"/>
          <p:cNvGrpSpPr/>
          <p:nvPr/>
        </p:nvGrpSpPr>
        <p:grpSpPr>
          <a:xfrm>
            <a:off x="743688" y="1615450"/>
            <a:ext cx="357454" cy="956304"/>
            <a:chOff x="357713" y="600975"/>
            <a:chExt cx="357454" cy="956304"/>
          </a:xfrm>
        </p:grpSpPr>
        <p:sp>
          <p:nvSpPr>
            <p:cNvPr id="680" name="Google Shape;680;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684" name="Shape 684"/>
        <p:cNvGrpSpPr/>
        <p:nvPr/>
      </p:nvGrpSpPr>
      <p:grpSpPr>
        <a:xfrm>
          <a:off x="0" y="0"/>
          <a:ext cx="0" cy="0"/>
          <a:chOff x="0" y="0"/>
          <a:chExt cx="0" cy="0"/>
        </a:xfrm>
      </p:grpSpPr>
      <p:pic>
        <p:nvPicPr>
          <p:cNvPr id="685" name="Google Shape;685;p1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686" name="Google Shape;686;p17"/>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7" name="Google Shape;687;p17"/>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8" name="Google Shape;688;p17"/>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9" name="Google Shape;689;p17"/>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0" name="Google Shape;690;p17"/>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1" name="Google Shape;691;p17"/>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2" name="Google Shape;692;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693" name="Google Shape;693;p17"/>
          <p:cNvPicPr preferRelativeResize="0"/>
          <p:nvPr/>
        </p:nvPicPr>
        <p:blipFill rotWithShape="1">
          <a:blip r:embed="rId3">
            <a:alphaModFix/>
          </a:blip>
          <a:srcRect b="0" l="228" r="238" t="0"/>
          <a:stretch/>
        </p:blipFill>
        <p:spPr>
          <a:xfrm flipH="1">
            <a:off x="857541" y="3684650"/>
            <a:ext cx="9353213" cy="2681250"/>
          </a:xfrm>
          <a:prstGeom prst="rect">
            <a:avLst/>
          </a:prstGeom>
          <a:noFill/>
          <a:ln>
            <a:noFill/>
          </a:ln>
        </p:spPr>
      </p:pic>
      <p:grpSp>
        <p:nvGrpSpPr>
          <p:cNvPr id="694" name="Google Shape;694;p17"/>
          <p:cNvGrpSpPr/>
          <p:nvPr/>
        </p:nvGrpSpPr>
        <p:grpSpPr>
          <a:xfrm flipH="1">
            <a:off x="6677544" y="4291395"/>
            <a:ext cx="289170" cy="284718"/>
            <a:chOff x="426000" y="3302025"/>
            <a:chExt cx="220875" cy="217475"/>
          </a:xfrm>
        </p:grpSpPr>
        <p:sp>
          <p:nvSpPr>
            <p:cNvPr id="695" name="Google Shape;695;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17"/>
          <p:cNvGrpSpPr/>
          <p:nvPr/>
        </p:nvGrpSpPr>
        <p:grpSpPr>
          <a:xfrm flipH="1">
            <a:off x="-722876" y="4152020"/>
            <a:ext cx="1965289" cy="517060"/>
            <a:chOff x="3539975" y="3523525"/>
            <a:chExt cx="745925" cy="196250"/>
          </a:xfrm>
        </p:grpSpPr>
        <p:sp>
          <p:nvSpPr>
            <p:cNvPr id="698" name="Google Shape;698;p1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17"/>
          <p:cNvSpPr/>
          <p:nvPr/>
        </p:nvSpPr>
        <p:spPr>
          <a:xfrm flipH="1">
            <a:off x="2230461" y="4021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
    <p:spTree>
      <p:nvGrpSpPr>
        <p:cNvPr id="715" name="Shape 715"/>
        <p:cNvGrpSpPr/>
        <p:nvPr/>
      </p:nvGrpSpPr>
      <p:grpSpPr>
        <a:xfrm>
          <a:off x="0" y="0"/>
          <a:ext cx="0" cy="0"/>
          <a:chOff x="0" y="0"/>
          <a:chExt cx="0" cy="0"/>
        </a:xfrm>
      </p:grpSpPr>
      <p:pic>
        <p:nvPicPr>
          <p:cNvPr id="716" name="Google Shape;716;p1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17" name="Google Shape;717;p18"/>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8" name="Google Shape;718;p18"/>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9" name="Google Shape;719;p18"/>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0" name="Google Shape;720;p18"/>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1" name="Google Shape;721;p18"/>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2" name="Google Shape;722;p18"/>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3" name="Google Shape;723;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724" name="Google Shape;724;p18"/>
          <p:cNvPicPr preferRelativeResize="0"/>
          <p:nvPr/>
        </p:nvPicPr>
        <p:blipFill rotWithShape="1">
          <a:blip r:embed="rId3">
            <a:alphaModFix/>
          </a:blip>
          <a:srcRect b="0" l="228" r="238" t="0"/>
          <a:stretch/>
        </p:blipFill>
        <p:spPr>
          <a:xfrm flipH="1">
            <a:off x="978641" y="3755650"/>
            <a:ext cx="9353213" cy="2681250"/>
          </a:xfrm>
          <a:prstGeom prst="rect">
            <a:avLst/>
          </a:prstGeom>
          <a:noFill/>
          <a:ln>
            <a:noFill/>
          </a:ln>
        </p:spPr>
      </p:pic>
      <p:grpSp>
        <p:nvGrpSpPr>
          <p:cNvPr id="725" name="Google Shape;725;p18"/>
          <p:cNvGrpSpPr/>
          <p:nvPr/>
        </p:nvGrpSpPr>
        <p:grpSpPr>
          <a:xfrm flipH="1">
            <a:off x="8437331" y="1819645"/>
            <a:ext cx="283332" cy="284718"/>
            <a:chOff x="423709" y="3302025"/>
            <a:chExt cx="216416" cy="217475"/>
          </a:xfrm>
        </p:grpSpPr>
        <p:sp>
          <p:nvSpPr>
            <p:cNvPr id="726" name="Google Shape;726;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18"/>
          <p:cNvGrpSpPr/>
          <p:nvPr/>
        </p:nvGrpSpPr>
        <p:grpSpPr>
          <a:xfrm flipH="1">
            <a:off x="-1085251" y="4215195"/>
            <a:ext cx="1965289" cy="517060"/>
            <a:chOff x="3539975" y="3523525"/>
            <a:chExt cx="745925" cy="196250"/>
          </a:xfrm>
        </p:grpSpPr>
        <p:sp>
          <p:nvSpPr>
            <p:cNvPr id="729" name="Google Shape;729;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18"/>
          <p:cNvSpPr/>
          <p:nvPr/>
        </p:nvSpPr>
        <p:spPr>
          <a:xfrm flipH="1">
            <a:off x="6597336" y="38635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6" name="Google Shape;746;p18"/>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_1_1_1_1_1">
    <p:spTree>
      <p:nvGrpSpPr>
        <p:cNvPr id="747" name="Shape 747"/>
        <p:cNvGrpSpPr/>
        <p:nvPr/>
      </p:nvGrpSpPr>
      <p:grpSpPr>
        <a:xfrm>
          <a:off x="0" y="0"/>
          <a:ext cx="0" cy="0"/>
          <a:chOff x="0" y="0"/>
          <a:chExt cx="0" cy="0"/>
        </a:xfrm>
      </p:grpSpPr>
      <p:pic>
        <p:nvPicPr>
          <p:cNvPr id="748" name="Google Shape;748;p1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749" name="Google Shape;749;p19"/>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0" name="Google Shape;750;p19"/>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1" name="Google Shape;751;p19"/>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2" name="Google Shape;752;p19"/>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3" name="Google Shape;753;p19"/>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4" name="Google Shape;754;p19"/>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5" name="Google Shape;755;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756" name="Google Shape;756;p19"/>
          <p:cNvPicPr preferRelativeResize="0"/>
          <p:nvPr/>
        </p:nvPicPr>
        <p:blipFill rotWithShape="1">
          <a:blip r:embed="rId3">
            <a:alphaModFix/>
          </a:blip>
          <a:srcRect b="0" l="228" r="238" t="0"/>
          <a:stretch/>
        </p:blipFill>
        <p:spPr>
          <a:xfrm>
            <a:off x="-1" y="3789475"/>
            <a:ext cx="9353213" cy="2681250"/>
          </a:xfrm>
          <a:prstGeom prst="rect">
            <a:avLst/>
          </a:prstGeom>
          <a:noFill/>
          <a:ln>
            <a:noFill/>
          </a:ln>
        </p:spPr>
      </p:pic>
      <p:grpSp>
        <p:nvGrpSpPr>
          <p:cNvPr id="757" name="Google Shape;757;p19"/>
          <p:cNvGrpSpPr/>
          <p:nvPr/>
        </p:nvGrpSpPr>
        <p:grpSpPr>
          <a:xfrm>
            <a:off x="391864" y="3850070"/>
            <a:ext cx="289170" cy="284718"/>
            <a:chOff x="426000" y="3302025"/>
            <a:chExt cx="220875" cy="217475"/>
          </a:xfrm>
        </p:grpSpPr>
        <p:sp>
          <p:nvSpPr>
            <p:cNvPr id="758" name="Google Shape;758;p1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19"/>
          <p:cNvGrpSpPr/>
          <p:nvPr/>
        </p:nvGrpSpPr>
        <p:grpSpPr>
          <a:xfrm>
            <a:off x="357713" y="1134375"/>
            <a:ext cx="357454" cy="956304"/>
            <a:chOff x="357713" y="600975"/>
            <a:chExt cx="357454" cy="956304"/>
          </a:xfrm>
        </p:grpSpPr>
        <p:sp>
          <p:nvSpPr>
            <p:cNvPr id="761" name="Google Shape;761;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19"/>
          <p:cNvGrpSpPr/>
          <p:nvPr/>
        </p:nvGrpSpPr>
        <p:grpSpPr>
          <a:xfrm>
            <a:off x="8043515" y="4161120"/>
            <a:ext cx="1965289" cy="517060"/>
            <a:chOff x="3539975" y="3523525"/>
            <a:chExt cx="745925" cy="196250"/>
          </a:xfrm>
        </p:grpSpPr>
        <p:sp>
          <p:nvSpPr>
            <p:cNvPr id="766" name="Google Shape;766;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19"/>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783" name="Shape 783"/>
        <p:cNvGrpSpPr/>
        <p:nvPr/>
      </p:nvGrpSpPr>
      <p:grpSpPr>
        <a:xfrm>
          <a:off x="0" y="0"/>
          <a:ext cx="0" cy="0"/>
          <a:chOff x="0" y="0"/>
          <a:chExt cx="0" cy="0"/>
        </a:xfrm>
      </p:grpSpPr>
      <p:pic>
        <p:nvPicPr>
          <p:cNvPr id="784" name="Google Shape;784;p2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785" name="Google Shape;785;p20"/>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6" name="Google Shape;786;p20"/>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7" name="Google Shape;787;p20"/>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788" name="Google Shape;788;p20"/>
          <p:cNvGrpSpPr/>
          <p:nvPr/>
        </p:nvGrpSpPr>
        <p:grpSpPr>
          <a:xfrm flipH="1">
            <a:off x="-760312" y="4088195"/>
            <a:ext cx="1965289" cy="517060"/>
            <a:chOff x="3539975" y="3523525"/>
            <a:chExt cx="745925" cy="196250"/>
          </a:xfrm>
        </p:grpSpPr>
        <p:sp>
          <p:nvSpPr>
            <p:cNvPr id="789" name="Google Shape;789;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20"/>
          <p:cNvGrpSpPr/>
          <p:nvPr/>
        </p:nvGrpSpPr>
        <p:grpSpPr>
          <a:xfrm>
            <a:off x="743688" y="1615450"/>
            <a:ext cx="357454" cy="956304"/>
            <a:chOff x="357713" y="600975"/>
            <a:chExt cx="357454" cy="956304"/>
          </a:xfrm>
        </p:grpSpPr>
        <p:sp>
          <p:nvSpPr>
            <p:cNvPr id="806" name="Google Shape;806;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20"/>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1" name="Google Shape;811;p20"/>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2" name="Google Shape;812;p20"/>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813" name="Google Shape;813;p20"/>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flipH="1">
            <a:off x="-467701" y="3429220"/>
            <a:ext cx="1965289" cy="517060"/>
            <a:chOff x="3539975" y="3523525"/>
            <a:chExt cx="745925" cy="196250"/>
          </a:xfrm>
        </p:grpSpPr>
        <p:sp>
          <p:nvSpPr>
            <p:cNvPr id="153" name="Google Shape;153;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9" name="Google Shape;169;p3"/>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814" name="Shape 814"/>
        <p:cNvGrpSpPr/>
        <p:nvPr/>
      </p:nvGrpSpPr>
      <p:grpSpPr>
        <a:xfrm>
          <a:off x="0" y="0"/>
          <a:ext cx="0" cy="0"/>
          <a:chOff x="0" y="0"/>
          <a:chExt cx="0" cy="0"/>
        </a:xfrm>
      </p:grpSpPr>
      <p:pic>
        <p:nvPicPr>
          <p:cNvPr id="815" name="Google Shape;815;p2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816" name="Google Shape;816;p2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p2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2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2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2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1" name="Google Shape;821;p2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2" name="Google Shape;822;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3" name="Google Shape;823;p2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2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2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2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2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8" name="Google Shape;828;p2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829" name="Google Shape;829;p2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830" name="Google Shape;830;p21"/>
          <p:cNvGrpSpPr/>
          <p:nvPr/>
        </p:nvGrpSpPr>
        <p:grpSpPr>
          <a:xfrm>
            <a:off x="391864" y="3850070"/>
            <a:ext cx="289170" cy="284718"/>
            <a:chOff x="426000" y="3302025"/>
            <a:chExt cx="220875" cy="217475"/>
          </a:xfrm>
        </p:grpSpPr>
        <p:sp>
          <p:nvSpPr>
            <p:cNvPr id="831" name="Google Shape;831;p2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1"/>
          <p:cNvGrpSpPr/>
          <p:nvPr/>
        </p:nvGrpSpPr>
        <p:grpSpPr>
          <a:xfrm>
            <a:off x="357713" y="1058175"/>
            <a:ext cx="357454" cy="956304"/>
            <a:chOff x="357713" y="600975"/>
            <a:chExt cx="357454" cy="956304"/>
          </a:xfrm>
        </p:grpSpPr>
        <p:sp>
          <p:nvSpPr>
            <p:cNvPr id="834" name="Google Shape;83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1"/>
          <p:cNvGrpSpPr/>
          <p:nvPr/>
        </p:nvGrpSpPr>
        <p:grpSpPr>
          <a:xfrm>
            <a:off x="8366565" y="3353020"/>
            <a:ext cx="1965289" cy="517060"/>
            <a:chOff x="3539975" y="3523525"/>
            <a:chExt cx="745925" cy="196250"/>
          </a:xfrm>
        </p:grpSpPr>
        <p:sp>
          <p:nvSpPr>
            <p:cNvPr id="839" name="Google Shape;83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2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856"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858" name="Google Shape;858;p2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859" name="Google Shape;859;p2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2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888" name="Shape 888"/>
        <p:cNvGrpSpPr/>
        <p:nvPr/>
      </p:nvGrpSpPr>
      <p:grpSpPr>
        <a:xfrm>
          <a:off x="0" y="0"/>
          <a:ext cx="0" cy="0"/>
          <a:chOff x="0" y="0"/>
          <a:chExt cx="0" cy="0"/>
        </a:xfrm>
      </p:grpSpPr>
      <p:pic>
        <p:nvPicPr>
          <p:cNvPr id="889" name="Google Shape;889;p2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890" name="Google Shape;890;p2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91" name="Google Shape;891;p2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92" name="Google Shape;892;p23"/>
          <p:cNvGrpSpPr/>
          <p:nvPr/>
        </p:nvGrpSpPr>
        <p:grpSpPr>
          <a:xfrm>
            <a:off x="391864" y="3545270"/>
            <a:ext cx="289170" cy="284718"/>
            <a:chOff x="426000" y="3302025"/>
            <a:chExt cx="220875" cy="217475"/>
          </a:xfrm>
        </p:grpSpPr>
        <p:sp>
          <p:nvSpPr>
            <p:cNvPr id="893" name="Google Shape;893;p2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3"/>
          <p:cNvGrpSpPr/>
          <p:nvPr/>
        </p:nvGrpSpPr>
        <p:grpSpPr>
          <a:xfrm>
            <a:off x="357713" y="905775"/>
            <a:ext cx="357454" cy="956304"/>
            <a:chOff x="357713" y="600975"/>
            <a:chExt cx="357454" cy="956304"/>
          </a:xfrm>
        </p:grpSpPr>
        <p:sp>
          <p:nvSpPr>
            <p:cNvPr id="896" name="Google Shape;896;p2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23"/>
          <p:cNvGrpSpPr/>
          <p:nvPr/>
        </p:nvGrpSpPr>
        <p:grpSpPr>
          <a:xfrm>
            <a:off x="5258308" y="722871"/>
            <a:ext cx="793256" cy="182899"/>
            <a:chOff x="2685575" y="2835950"/>
            <a:chExt cx="433000" cy="99825"/>
          </a:xfrm>
        </p:grpSpPr>
        <p:sp>
          <p:nvSpPr>
            <p:cNvPr id="901" name="Google Shape;901;p2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23"/>
          <p:cNvGrpSpPr/>
          <p:nvPr/>
        </p:nvGrpSpPr>
        <p:grpSpPr>
          <a:xfrm>
            <a:off x="1587414" y="-1495728"/>
            <a:ext cx="2019176" cy="2019176"/>
            <a:chOff x="1943325" y="-220375"/>
            <a:chExt cx="1298672" cy="1298672"/>
          </a:xfrm>
        </p:grpSpPr>
        <p:sp>
          <p:nvSpPr>
            <p:cNvPr id="906" name="Google Shape;906;p2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3"/>
          <p:cNvGrpSpPr/>
          <p:nvPr/>
        </p:nvGrpSpPr>
        <p:grpSpPr>
          <a:xfrm>
            <a:off x="8366565" y="3429220"/>
            <a:ext cx="1965289" cy="517060"/>
            <a:chOff x="3539975" y="3523525"/>
            <a:chExt cx="745925" cy="196250"/>
          </a:xfrm>
        </p:grpSpPr>
        <p:sp>
          <p:nvSpPr>
            <p:cNvPr id="955" name="Google Shape;955;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2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3" name="Google Shape;973;p2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974" name="Google Shape;974;p23"/>
          <p:cNvGrpSpPr/>
          <p:nvPr/>
        </p:nvGrpSpPr>
        <p:grpSpPr>
          <a:xfrm rot="10800000">
            <a:off x="-1284662" y="4546071"/>
            <a:ext cx="3952129" cy="3175881"/>
            <a:chOff x="5256209" y="-1994879"/>
            <a:chExt cx="3952129" cy="3175881"/>
          </a:xfrm>
        </p:grpSpPr>
        <p:sp>
          <p:nvSpPr>
            <p:cNvPr id="975" name="Google Shape;975;p2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977" name="Shape 977"/>
        <p:cNvGrpSpPr/>
        <p:nvPr/>
      </p:nvGrpSpPr>
      <p:grpSpPr>
        <a:xfrm>
          <a:off x="0" y="0"/>
          <a:ext cx="0" cy="0"/>
          <a:chOff x="0" y="0"/>
          <a:chExt cx="0" cy="0"/>
        </a:xfrm>
      </p:grpSpPr>
      <p:pic>
        <p:nvPicPr>
          <p:cNvPr id="978" name="Google Shape;978;p2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979" name="Google Shape;979;p2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80" name="Google Shape;980;p2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81" name="Google Shape;981;p2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982" name="Google Shape;982;p24"/>
          <p:cNvGrpSpPr/>
          <p:nvPr/>
        </p:nvGrpSpPr>
        <p:grpSpPr>
          <a:xfrm flipH="1" rot="10800000">
            <a:off x="391864" y="1215484"/>
            <a:ext cx="289170" cy="284718"/>
            <a:chOff x="426000" y="3302025"/>
            <a:chExt cx="220875" cy="217475"/>
          </a:xfrm>
        </p:grpSpPr>
        <p:sp>
          <p:nvSpPr>
            <p:cNvPr id="983" name="Google Shape;983;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4"/>
          <p:cNvGrpSpPr/>
          <p:nvPr/>
        </p:nvGrpSpPr>
        <p:grpSpPr>
          <a:xfrm flipH="1" rot="10800000">
            <a:off x="357713" y="3564393"/>
            <a:ext cx="357454" cy="956304"/>
            <a:chOff x="357713" y="600975"/>
            <a:chExt cx="357454" cy="956304"/>
          </a:xfrm>
        </p:grpSpPr>
        <p:sp>
          <p:nvSpPr>
            <p:cNvPr id="986" name="Google Shape;986;p2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24"/>
          <p:cNvGrpSpPr/>
          <p:nvPr/>
        </p:nvGrpSpPr>
        <p:grpSpPr>
          <a:xfrm flipH="1" rot="10800000">
            <a:off x="5258308" y="4520702"/>
            <a:ext cx="793256" cy="182899"/>
            <a:chOff x="2685575" y="2835950"/>
            <a:chExt cx="433000" cy="99825"/>
          </a:xfrm>
        </p:grpSpPr>
        <p:sp>
          <p:nvSpPr>
            <p:cNvPr id="991" name="Google Shape;991;p2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24"/>
          <p:cNvGrpSpPr/>
          <p:nvPr/>
        </p:nvGrpSpPr>
        <p:grpSpPr>
          <a:xfrm flipH="1" rot="10800000">
            <a:off x="1363114" y="3961574"/>
            <a:ext cx="2019176" cy="2019176"/>
            <a:chOff x="1943325" y="-220375"/>
            <a:chExt cx="1298672" cy="1298672"/>
          </a:xfrm>
        </p:grpSpPr>
        <p:sp>
          <p:nvSpPr>
            <p:cNvPr id="996" name="Google Shape;996;p2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4"/>
          <p:cNvGrpSpPr/>
          <p:nvPr/>
        </p:nvGrpSpPr>
        <p:grpSpPr>
          <a:xfrm flipH="1" rot="10800000">
            <a:off x="8366565" y="1480192"/>
            <a:ext cx="1965289" cy="517060"/>
            <a:chOff x="3539975" y="3523525"/>
            <a:chExt cx="745925" cy="196250"/>
          </a:xfrm>
        </p:grpSpPr>
        <p:sp>
          <p:nvSpPr>
            <p:cNvPr id="1045" name="Google Shape;104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2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062" name="Shape 1062"/>
        <p:cNvGrpSpPr/>
        <p:nvPr/>
      </p:nvGrpSpPr>
      <p:grpSpPr>
        <a:xfrm>
          <a:off x="0" y="0"/>
          <a:ext cx="0" cy="0"/>
          <a:chOff x="0" y="0"/>
          <a:chExt cx="0" cy="0"/>
        </a:xfrm>
      </p:grpSpPr>
      <p:pic>
        <p:nvPicPr>
          <p:cNvPr id="1063" name="Google Shape;1063;p2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4" name="Google Shape;1064;p2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065" name="Google Shape;1065;p2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66" name="Google Shape;1066;p25"/>
          <p:cNvGrpSpPr/>
          <p:nvPr/>
        </p:nvGrpSpPr>
        <p:grpSpPr>
          <a:xfrm flipH="1">
            <a:off x="2156438" y="568471"/>
            <a:ext cx="793256" cy="182899"/>
            <a:chOff x="2685575" y="2835950"/>
            <a:chExt cx="433000" cy="99825"/>
          </a:xfrm>
        </p:grpSpPr>
        <p:sp>
          <p:nvSpPr>
            <p:cNvPr id="1067" name="Google Shape;1067;p2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25"/>
          <p:cNvGrpSpPr/>
          <p:nvPr/>
        </p:nvGrpSpPr>
        <p:grpSpPr>
          <a:xfrm flipH="1">
            <a:off x="-495776" y="4383620"/>
            <a:ext cx="1965289" cy="517060"/>
            <a:chOff x="3539975" y="3523525"/>
            <a:chExt cx="745925" cy="196250"/>
          </a:xfrm>
        </p:grpSpPr>
        <p:sp>
          <p:nvSpPr>
            <p:cNvPr id="1072" name="Google Shape;1072;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8" name="Google Shape;1088;p2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089" name="Shape 1089"/>
        <p:cNvGrpSpPr/>
        <p:nvPr/>
      </p:nvGrpSpPr>
      <p:grpSpPr>
        <a:xfrm>
          <a:off x="0" y="0"/>
          <a:ext cx="0" cy="0"/>
          <a:chOff x="0" y="0"/>
          <a:chExt cx="0" cy="0"/>
        </a:xfrm>
      </p:grpSpPr>
      <p:pic>
        <p:nvPicPr>
          <p:cNvPr id="1090" name="Google Shape;1090;p2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091" name="Google Shape;1091;p2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2" name="Google Shape;1092;p2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93" name="Google Shape;1093;p26"/>
          <p:cNvGrpSpPr/>
          <p:nvPr/>
        </p:nvGrpSpPr>
        <p:grpSpPr>
          <a:xfrm flipH="1" rot="10800000">
            <a:off x="391864" y="1596484"/>
            <a:ext cx="289170" cy="284718"/>
            <a:chOff x="426000" y="3302025"/>
            <a:chExt cx="220875" cy="217475"/>
          </a:xfrm>
        </p:grpSpPr>
        <p:sp>
          <p:nvSpPr>
            <p:cNvPr id="1094" name="Google Shape;1094;p2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26"/>
          <p:cNvGrpSpPr/>
          <p:nvPr/>
        </p:nvGrpSpPr>
        <p:grpSpPr>
          <a:xfrm flipH="1" rot="10800000">
            <a:off x="357713" y="3564393"/>
            <a:ext cx="357454" cy="956304"/>
            <a:chOff x="357713" y="600975"/>
            <a:chExt cx="357454" cy="956304"/>
          </a:xfrm>
        </p:grpSpPr>
        <p:sp>
          <p:nvSpPr>
            <p:cNvPr id="1097" name="Google Shape;1097;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26"/>
          <p:cNvGrpSpPr/>
          <p:nvPr/>
        </p:nvGrpSpPr>
        <p:grpSpPr>
          <a:xfrm flipH="1" rot="10800000">
            <a:off x="2065283" y="4732777"/>
            <a:ext cx="793256" cy="182899"/>
            <a:chOff x="2685575" y="2835950"/>
            <a:chExt cx="433000" cy="99825"/>
          </a:xfrm>
        </p:grpSpPr>
        <p:sp>
          <p:nvSpPr>
            <p:cNvPr id="1102" name="Google Shape;1102;p2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26"/>
          <p:cNvGrpSpPr/>
          <p:nvPr/>
        </p:nvGrpSpPr>
        <p:grpSpPr>
          <a:xfrm flipH="1" rot="10800000">
            <a:off x="4571989" y="4152949"/>
            <a:ext cx="2019176" cy="2019176"/>
            <a:chOff x="1943325" y="-220375"/>
            <a:chExt cx="1298672" cy="1298672"/>
          </a:xfrm>
        </p:grpSpPr>
        <p:sp>
          <p:nvSpPr>
            <p:cNvPr id="1107" name="Google Shape;1107;p2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6"/>
          <p:cNvGrpSpPr/>
          <p:nvPr/>
        </p:nvGrpSpPr>
        <p:grpSpPr>
          <a:xfrm flipH="1" rot="10800000">
            <a:off x="7601640" y="490017"/>
            <a:ext cx="1965289" cy="517060"/>
            <a:chOff x="3539975" y="3523525"/>
            <a:chExt cx="745925" cy="196250"/>
          </a:xfrm>
        </p:grpSpPr>
        <p:sp>
          <p:nvSpPr>
            <p:cNvPr id="1156" name="Google Shape;1156;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2" name="Google Shape;1172;p26"/>
          <p:cNvPicPr preferRelativeResize="0"/>
          <p:nvPr/>
        </p:nvPicPr>
        <p:blipFill rotWithShape="1">
          <a:blip r:embed="rId3">
            <a:alphaModFix/>
          </a:blip>
          <a:srcRect b="-1770" l="0" r="38199" t="1770"/>
          <a:stretch/>
        </p:blipFill>
        <p:spPr>
          <a:xfrm flipH="1" rot="10800000">
            <a:off x="6111216" y="2932075"/>
            <a:ext cx="6276551"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173" name="Shape 1173"/>
        <p:cNvGrpSpPr/>
        <p:nvPr/>
      </p:nvGrpSpPr>
      <p:grpSpPr>
        <a:xfrm>
          <a:off x="0" y="0"/>
          <a:ext cx="0" cy="0"/>
          <a:chOff x="0" y="0"/>
          <a:chExt cx="0" cy="0"/>
        </a:xfrm>
      </p:grpSpPr>
      <p:pic>
        <p:nvPicPr>
          <p:cNvPr id="1174" name="Google Shape;1174;p2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175" name="Google Shape;1175;p2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6" name="Google Shape;1176;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77" name="Google Shape;1177;p27"/>
          <p:cNvSpPr txBox="1"/>
          <p:nvPr>
            <p:ph idx="2" type="subTitle"/>
          </p:nvPr>
        </p:nvSpPr>
        <p:spPr>
          <a:xfrm>
            <a:off x="1592523" y="2303429"/>
            <a:ext cx="23694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78" name="Google Shape;1178;p27"/>
          <p:cNvGrpSpPr/>
          <p:nvPr/>
        </p:nvGrpSpPr>
        <p:grpSpPr>
          <a:xfrm>
            <a:off x="7697601" y="3827772"/>
            <a:ext cx="2019176" cy="2019176"/>
            <a:chOff x="1943325" y="-220375"/>
            <a:chExt cx="1298672" cy="1298672"/>
          </a:xfrm>
        </p:grpSpPr>
        <p:sp>
          <p:nvSpPr>
            <p:cNvPr id="1179" name="Google Shape;1179;p2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27"/>
          <p:cNvGrpSpPr/>
          <p:nvPr/>
        </p:nvGrpSpPr>
        <p:grpSpPr>
          <a:xfrm>
            <a:off x="1571802" y="4088183"/>
            <a:ext cx="1965289" cy="517060"/>
            <a:chOff x="3539975" y="3523525"/>
            <a:chExt cx="745925" cy="196250"/>
          </a:xfrm>
        </p:grpSpPr>
        <p:sp>
          <p:nvSpPr>
            <p:cNvPr id="1228" name="Google Shape;1228;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7"/>
          <p:cNvGrpSpPr/>
          <p:nvPr/>
        </p:nvGrpSpPr>
        <p:grpSpPr>
          <a:xfrm flipH="1" rot="-5400000">
            <a:off x="-2692775" y="2018671"/>
            <a:ext cx="4000413" cy="3175881"/>
            <a:chOff x="5207925" y="-1994879"/>
            <a:chExt cx="4000413" cy="3175881"/>
          </a:xfrm>
        </p:grpSpPr>
        <p:sp>
          <p:nvSpPr>
            <p:cNvPr id="1245" name="Google Shape;1245;p2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7"/>
          <p:cNvGrpSpPr/>
          <p:nvPr/>
        </p:nvGrpSpPr>
        <p:grpSpPr>
          <a:xfrm>
            <a:off x="5255192" y="4184363"/>
            <a:ext cx="1039906" cy="679800"/>
            <a:chOff x="4082325" y="3790650"/>
            <a:chExt cx="1039906" cy="679800"/>
          </a:xfrm>
        </p:grpSpPr>
        <p:sp>
          <p:nvSpPr>
            <p:cNvPr id="1249" name="Google Shape;1249;p2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252" name="Shape 1252"/>
        <p:cNvGrpSpPr/>
        <p:nvPr/>
      </p:nvGrpSpPr>
      <p:grpSpPr>
        <a:xfrm>
          <a:off x="0" y="0"/>
          <a:ext cx="0" cy="0"/>
          <a:chOff x="0" y="0"/>
          <a:chExt cx="0" cy="0"/>
        </a:xfrm>
      </p:grpSpPr>
      <p:pic>
        <p:nvPicPr>
          <p:cNvPr id="1253" name="Google Shape;1253;p2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54" name="Google Shape;1254;p28"/>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5" name="Google Shape;1255;p28"/>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56" name="Google Shape;1256;p28"/>
          <p:cNvGrpSpPr/>
          <p:nvPr/>
        </p:nvGrpSpPr>
        <p:grpSpPr>
          <a:xfrm flipH="1" rot="-5400000">
            <a:off x="3352827" y="574632"/>
            <a:ext cx="289170" cy="284718"/>
            <a:chOff x="426000" y="3302025"/>
            <a:chExt cx="220875" cy="217475"/>
          </a:xfrm>
        </p:grpSpPr>
        <p:sp>
          <p:nvSpPr>
            <p:cNvPr id="1257" name="Google Shape;1257;p2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28"/>
          <p:cNvGrpSpPr/>
          <p:nvPr/>
        </p:nvGrpSpPr>
        <p:grpSpPr>
          <a:xfrm flipH="1" rot="-5400000">
            <a:off x="1014983" y="238830"/>
            <a:ext cx="357454" cy="956304"/>
            <a:chOff x="357713" y="600975"/>
            <a:chExt cx="357454" cy="956304"/>
          </a:xfrm>
        </p:grpSpPr>
        <p:sp>
          <p:nvSpPr>
            <p:cNvPr id="1260" name="Google Shape;1260;p2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8"/>
          <p:cNvGrpSpPr/>
          <p:nvPr/>
        </p:nvGrpSpPr>
        <p:grpSpPr>
          <a:xfrm>
            <a:off x="6738826" y="3585022"/>
            <a:ext cx="2019176" cy="2019176"/>
            <a:chOff x="1943325" y="-220375"/>
            <a:chExt cx="1298672" cy="1298672"/>
          </a:xfrm>
        </p:grpSpPr>
        <p:sp>
          <p:nvSpPr>
            <p:cNvPr id="1265" name="Google Shape;1265;p2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28"/>
          <p:cNvGrpSpPr/>
          <p:nvPr/>
        </p:nvGrpSpPr>
        <p:grpSpPr>
          <a:xfrm>
            <a:off x="1020340" y="4088183"/>
            <a:ext cx="1965289" cy="517060"/>
            <a:chOff x="3539975" y="3523525"/>
            <a:chExt cx="745925" cy="196250"/>
          </a:xfrm>
        </p:grpSpPr>
        <p:sp>
          <p:nvSpPr>
            <p:cNvPr id="1314" name="Google Shape;1314;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330" name="Shape 1330"/>
        <p:cNvGrpSpPr/>
        <p:nvPr/>
      </p:nvGrpSpPr>
      <p:grpSpPr>
        <a:xfrm>
          <a:off x="0" y="0"/>
          <a:ext cx="0" cy="0"/>
          <a:chOff x="0" y="0"/>
          <a:chExt cx="0" cy="0"/>
        </a:xfrm>
      </p:grpSpPr>
      <p:pic>
        <p:nvPicPr>
          <p:cNvPr id="1331" name="Google Shape;1331;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32" name="Google Shape;1332;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333" name="Google Shape;1333;p29"/>
          <p:cNvGrpSpPr/>
          <p:nvPr/>
        </p:nvGrpSpPr>
        <p:grpSpPr>
          <a:xfrm>
            <a:off x="391864" y="4555820"/>
            <a:ext cx="289170" cy="284718"/>
            <a:chOff x="426000" y="3302025"/>
            <a:chExt cx="220875" cy="217475"/>
          </a:xfrm>
        </p:grpSpPr>
        <p:sp>
          <p:nvSpPr>
            <p:cNvPr id="1334" name="Google Shape;1334;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a:off x="357713" y="1134375"/>
            <a:ext cx="357454" cy="956304"/>
            <a:chOff x="357713" y="600975"/>
            <a:chExt cx="357454" cy="956304"/>
          </a:xfrm>
        </p:grpSpPr>
        <p:sp>
          <p:nvSpPr>
            <p:cNvPr id="1337" name="Google Shape;1337;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9"/>
          <p:cNvGrpSpPr/>
          <p:nvPr/>
        </p:nvGrpSpPr>
        <p:grpSpPr>
          <a:xfrm>
            <a:off x="8022690" y="202570"/>
            <a:ext cx="1965289" cy="517060"/>
            <a:chOff x="3539975" y="3523525"/>
            <a:chExt cx="745925" cy="196250"/>
          </a:xfrm>
        </p:grpSpPr>
        <p:sp>
          <p:nvSpPr>
            <p:cNvPr id="1342" name="Google Shape;1342;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58" name="Shape 1358"/>
        <p:cNvGrpSpPr/>
        <p:nvPr/>
      </p:nvGrpSpPr>
      <p:grpSpPr>
        <a:xfrm>
          <a:off x="0" y="0"/>
          <a:ext cx="0" cy="0"/>
          <a:chOff x="0" y="0"/>
          <a:chExt cx="0" cy="0"/>
        </a:xfrm>
      </p:grpSpPr>
      <p:pic>
        <p:nvPicPr>
          <p:cNvPr id="1359" name="Google Shape;1359;p3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60" name="Google Shape;1360;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361" name="Google Shape;1361;p30"/>
          <p:cNvGrpSpPr/>
          <p:nvPr/>
        </p:nvGrpSpPr>
        <p:grpSpPr>
          <a:xfrm>
            <a:off x="391864" y="3545270"/>
            <a:ext cx="289170" cy="284718"/>
            <a:chOff x="426000" y="3302025"/>
            <a:chExt cx="220875" cy="217475"/>
          </a:xfrm>
        </p:grpSpPr>
        <p:sp>
          <p:nvSpPr>
            <p:cNvPr id="1362" name="Google Shape;1362;p3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30"/>
          <p:cNvGrpSpPr/>
          <p:nvPr/>
        </p:nvGrpSpPr>
        <p:grpSpPr>
          <a:xfrm>
            <a:off x="357713" y="1210575"/>
            <a:ext cx="357454" cy="956304"/>
            <a:chOff x="357713" y="600975"/>
            <a:chExt cx="357454" cy="956304"/>
          </a:xfrm>
        </p:grpSpPr>
        <p:sp>
          <p:nvSpPr>
            <p:cNvPr id="1365" name="Google Shape;1365;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30"/>
          <p:cNvGrpSpPr/>
          <p:nvPr/>
        </p:nvGrpSpPr>
        <p:grpSpPr>
          <a:xfrm>
            <a:off x="8366565" y="3429220"/>
            <a:ext cx="1965289" cy="517060"/>
            <a:chOff x="3539975" y="3523525"/>
            <a:chExt cx="745925" cy="196250"/>
          </a:xfrm>
        </p:grpSpPr>
        <p:sp>
          <p:nvSpPr>
            <p:cNvPr id="1370" name="Google Shape;1370;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6" name="Google Shape;1386;p30"/>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387" name="Shape 1387"/>
        <p:cNvGrpSpPr/>
        <p:nvPr/>
      </p:nvGrpSpPr>
      <p:grpSpPr>
        <a:xfrm>
          <a:off x="0" y="0"/>
          <a:ext cx="0" cy="0"/>
          <a:chOff x="0" y="0"/>
          <a:chExt cx="0" cy="0"/>
        </a:xfrm>
      </p:grpSpPr>
      <p:pic>
        <p:nvPicPr>
          <p:cNvPr id="1388" name="Google Shape;1388;p3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389" name="Google Shape;138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390" name="Google Shape;1390;p31"/>
          <p:cNvGrpSpPr/>
          <p:nvPr/>
        </p:nvGrpSpPr>
        <p:grpSpPr>
          <a:xfrm>
            <a:off x="391864" y="4078670"/>
            <a:ext cx="289170" cy="284718"/>
            <a:chOff x="426000" y="3302025"/>
            <a:chExt cx="220875" cy="217475"/>
          </a:xfrm>
        </p:grpSpPr>
        <p:sp>
          <p:nvSpPr>
            <p:cNvPr id="1391" name="Google Shape;1391;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1"/>
          <p:cNvGrpSpPr/>
          <p:nvPr/>
        </p:nvGrpSpPr>
        <p:grpSpPr>
          <a:xfrm>
            <a:off x="357713" y="1439175"/>
            <a:ext cx="357454" cy="956304"/>
            <a:chOff x="357713" y="600975"/>
            <a:chExt cx="357454" cy="956304"/>
          </a:xfrm>
        </p:grpSpPr>
        <p:sp>
          <p:nvSpPr>
            <p:cNvPr id="1394" name="Google Shape;1394;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31"/>
          <p:cNvGrpSpPr/>
          <p:nvPr/>
        </p:nvGrpSpPr>
        <p:grpSpPr>
          <a:xfrm>
            <a:off x="8366565" y="3429220"/>
            <a:ext cx="1965289" cy="517060"/>
            <a:chOff x="3539975" y="3523525"/>
            <a:chExt cx="745925" cy="196250"/>
          </a:xfrm>
        </p:grpSpPr>
        <p:sp>
          <p:nvSpPr>
            <p:cNvPr id="1399" name="Google Shape;1399;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31"/>
          <p:cNvSpPr/>
          <p:nvPr/>
        </p:nvSpPr>
        <p:spPr>
          <a:xfrm>
            <a:off x="7435260" y="257175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7" name="Google Shape;1417;p31"/>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418" name="Shape 1418"/>
        <p:cNvGrpSpPr/>
        <p:nvPr/>
      </p:nvGrpSpPr>
      <p:grpSpPr>
        <a:xfrm>
          <a:off x="0" y="0"/>
          <a:ext cx="0" cy="0"/>
          <a:chOff x="0" y="0"/>
          <a:chExt cx="0" cy="0"/>
        </a:xfrm>
      </p:grpSpPr>
      <p:pic>
        <p:nvPicPr>
          <p:cNvPr id="1419" name="Google Shape;1419;p32"/>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20" name="Google Shape;1420;p3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421" name="Google Shape;1421;p32"/>
          <p:cNvGrpSpPr/>
          <p:nvPr/>
        </p:nvGrpSpPr>
        <p:grpSpPr>
          <a:xfrm>
            <a:off x="391864" y="3545270"/>
            <a:ext cx="289170" cy="284718"/>
            <a:chOff x="426000" y="3302025"/>
            <a:chExt cx="220875" cy="217475"/>
          </a:xfrm>
        </p:grpSpPr>
        <p:sp>
          <p:nvSpPr>
            <p:cNvPr id="1422" name="Google Shape;1422;p3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32"/>
          <p:cNvGrpSpPr/>
          <p:nvPr/>
        </p:nvGrpSpPr>
        <p:grpSpPr>
          <a:xfrm>
            <a:off x="357713" y="1210575"/>
            <a:ext cx="357454" cy="956304"/>
            <a:chOff x="357713" y="600975"/>
            <a:chExt cx="357454" cy="956304"/>
          </a:xfrm>
        </p:grpSpPr>
        <p:sp>
          <p:nvSpPr>
            <p:cNvPr id="1425" name="Google Shape;1425;p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32"/>
          <p:cNvGrpSpPr/>
          <p:nvPr/>
        </p:nvGrpSpPr>
        <p:grpSpPr>
          <a:xfrm>
            <a:off x="8366565" y="3429220"/>
            <a:ext cx="1965289" cy="517060"/>
            <a:chOff x="3539975" y="3523525"/>
            <a:chExt cx="745925" cy="196250"/>
          </a:xfrm>
        </p:grpSpPr>
        <p:sp>
          <p:nvSpPr>
            <p:cNvPr id="1430" name="Google Shape;1430;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46" name="Google Shape;1446;p32"/>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1447" name="Shape 1447"/>
        <p:cNvGrpSpPr/>
        <p:nvPr/>
      </p:nvGrpSpPr>
      <p:grpSpPr>
        <a:xfrm>
          <a:off x="0" y="0"/>
          <a:ext cx="0" cy="0"/>
          <a:chOff x="0" y="0"/>
          <a:chExt cx="0" cy="0"/>
        </a:xfrm>
      </p:grpSpPr>
      <p:pic>
        <p:nvPicPr>
          <p:cNvPr id="1448" name="Google Shape;1448;p33"/>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449" name="Google Shape;1449;p3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450" name="Google Shape;1450;p33"/>
          <p:cNvPicPr preferRelativeResize="0"/>
          <p:nvPr/>
        </p:nvPicPr>
        <p:blipFill>
          <a:blip r:embed="rId3">
            <a:alphaModFix/>
          </a:blip>
          <a:stretch>
            <a:fillRect/>
          </a:stretch>
        </p:blipFill>
        <p:spPr>
          <a:xfrm flipH="1">
            <a:off x="997466" y="4009875"/>
            <a:ext cx="9353213" cy="2681250"/>
          </a:xfrm>
          <a:prstGeom prst="rect">
            <a:avLst/>
          </a:prstGeom>
          <a:noFill/>
          <a:ln>
            <a:noFill/>
          </a:ln>
        </p:spPr>
      </p:pic>
      <p:grpSp>
        <p:nvGrpSpPr>
          <p:cNvPr id="1451" name="Google Shape;1451;p33"/>
          <p:cNvGrpSpPr/>
          <p:nvPr/>
        </p:nvGrpSpPr>
        <p:grpSpPr>
          <a:xfrm flipH="1">
            <a:off x="426319" y="3778870"/>
            <a:ext cx="289170" cy="284718"/>
            <a:chOff x="426000" y="3302025"/>
            <a:chExt cx="220875" cy="217475"/>
          </a:xfrm>
        </p:grpSpPr>
        <p:sp>
          <p:nvSpPr>
            <p:cNvPr id="1452" name="Google Shape;1452;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33"/>
          <p:cNvGrpSpPr/>
          <p:nvPr/>
        </p:nvGrpSpPr>
        <p:grpSpPr>
          <a:xfrm flipH="1">
            <a:off x="-1053226" y="2428970"/>
            <a:ext cx="1965289" cy="517060"/>
            <a:chOff x="3539975" y="3523525"/>
            <a:chExt cx="745925" cy="196250"/>
          </a:xfrm>
        </p:grpSpPr>
        <p:sp>
          <p:nvSpPr>
            <p:cNvPr id="1455" name="Google Shape;1455;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1471" name="Shape 1471"/>
        <p:cNvGrpSpPr/>
        <p:nvPr/>
      </p:nvGrpSpPr>
      <p:grpSpPr>
        <a:xfrm>
          <a:off x="0" y="0"/>
          <a:ext cx="0" cy="0"/>
          <a:chOff x="0" y="0"/>
          <a:chExt cx="0" cy="0"/>
        </a:xfrm>
      </p:grpSpPr>
      <p:pic>
        <p:nvPicPr>
          <p:cNvPr id="1472" name="Google Shape;1472;p3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73" name="Google Shape;1473;p3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474" name="Google Shape;1474;p34"/>
          <p:cNvGrpSpPr/>
          <p:nvPr/>
        </p:nvGrpSpPr>
        <p:grpSpPr>
          <a:xfrm>
            <a:off x="391864" y="1291684"/>
            <a:ext cx="289170" cy="284718"/>
            <a:chOff x="426000" y="3302025"/>
            <a:chExt cx="220875" cy="217475"/>
          </a:xfrm>
        </p:grpSpPr>
        <p:sp>
          <p:nvSpPr>
            <p:cNvPr id="1475" name="Google Shape;1475;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4"/>
          <p:cNvGrpSpPr/>
          <p:nvPr/>
        </p:nvGrpSpPr>
        <p:grpSpPr>
          <a:xfrm flipH="1" rot="10800000">
            <a:off x="357713" y="3259593"/>
            <a:ext cx="357454" cy="956304"/>
            <a:chOff x="357713" y="600975"/>
            <a:chExt cx="357454" cy="956304"/>
          </a:xfrm>
        </p:grpSpPr>
        <p:sp>
          <p:nvSpPr>
            <p:cNvPr id="1478" name="Google Shape;1478;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34"/>
          <p:cNvGrpSpPr/>
          <p:nvPr/>
        </p:nvGrpSpPr>
        <p:grpSpPr>
          <a:xfrm flipH="1" rot="10800000">
            <a:off x="7777083" y="4709252"/>
            <a:ext cx="793256" cy="182899"/>
            <a:chOff x="2685575" y="2835950"/>
            <a:chExt cx="433000" cy="99825"/>
          </a:xfrm>
        </p:grpSpPr>
        <p:sp>
          <p:nvSpPr>
            <p:cNvPr id="1483" name="Google Shape;1483;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34"/>
          <p:cNvGrpSpPr/>
          <p:nvPr/>
        </p:nvGrpSpPr>
        <p:grpSpPr>
          <a:xfrm flipH="1" rot="10800000">
            <a:off x="507239" y="4684974"/>
            <a:ext cx="2019176" cy="2019176"/>
            <a:chOff x="1943325" y="-220375"/>
            <a:chExt cx="1298672" cy="1298672"/>
          </a:xfrm>
        </p:grpSpPr>
        <p:sp>
          <p:nvSpPr>
            <p:cNvPr id="1488" name="Google Shape;1488;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34"/>
          <p:cNvGrpSpPr/>
          <p:nvPr/>
        </p:nvGrpSpPr>
        <p:grpSpPr>
          <a:xfrm flipH="1" rot="10800000">
            <a:off x="7907690" y="538242"/>
            <a:ext cx="1965289" cy="517060"/>
            <a:chOff x="3539975" y="3523525"/>
            <a:chExt cx="745925" cy="196250"/>
          </a:xfrm>
        </p:grpSpPr>
        <p:sp>
          <p:nvSpPr>
            <p:cNvPr id="1537" name="Google Shape;1537;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1553" name="Shape 1553"/>
        <p:cNvGrpSpPr/>
        <p:nvPr/>
      </p:nvGrpSpPr>
      <p:grpSpPr>
        <a:xfrm>
          <a:off x="0" y="0"/>
          <a:ext cx="0" cy="0"/>
          <a:chOff x="0" y="0"/>
          <a:chExt cx="0" cy="0"/>
        </a:xfrm>
      </p:grpSpPr>
      <p:pic>
        <p:nvPicPr>
          <p:cNvPr id="1554" name="Google Shape;1554;p35"/>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555" name="Google Shape;1555;p3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556" name="Shape 1556"/>
        <p:cNvGrpSpPr/>
        <p:nvPr/>
      </p:nvGrpSpPr>
      <p:grpSpPr>
        <a:xfrm>
          <a:off x="0" y="0"/>
          <a:ext cx="0" cy="0"/>
          <a:chOff x="0" y="0"/>
          <a:chExt cx="0" cy="0"/>
        </a:xfrm>
      </p:grpSpPr>
      <p:pic>
        <p:nvPicPr>
          <p:cNvPr id="1557" name="Google Shape;1557;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58" name="Google Shape;1558;p36"/>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59" name="Google Shape;1559;p36"/>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0" name="Google Shape;1560;p36"/>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1561" name="Google Shape;1561;p36"/>
          <p:cNvGrpSpPr/>
          <p:nvPr/>
        </p:nvGrpSpPr>
        <p:grpSpPr>
          <a:xfrm>
            <a:off x="-1416836" y="2858310"/>
            <a:ext cx="2019176" cy="2019176"/>
            <a:chOff x="1943325" y="-220375"/>
            <a:chExt cx="1298672" cy="1298672"/>
          </a:xfrm>
        </p:grpSpPr>
        <p:sp>
          <p:nvSpPr>
            <p:cNvPr id="1562" name="Google Shape;1562;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36"/>
          <p:cNvGrpSpPr/>
          <p:nvPr/>
        </p:nvGrpSpPr>
        <p:grpSpPr>
          <a:xfrm rot="-5400000">
            <a:off x="-3038008" y="-1227121"/>
            <a:ext cx="3952129" cy="3175881"/>
            <a:chOff x="5256209" y="-1994879"/>
            <a:chExt cx="3952129" cy="3175881"/>
          </a:xfrm>
        </p:grpSpPr>
        <p:sp>
          <p:nvSpPr>
            <p:cNvPr id="1611" name="Google Shape;1611;p3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613"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648"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4" name="Shape 1724"/>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1725" name="Shape 1725"/>
        <p:cNvGrpSpPr/>
        <p:nvPr/>
      </p:nvGrpSpPr>
      <p:grpSpPr>
        <a:xfrm>
          <a:off x="0" y="0"/>
          <a:ext cx="0" cy="0"/>
          <a:chOff x="0" y="0"/>
          <a:chExt cx="0" cy="0"/>
        </a:xfrm>
      </p:grpSpPr>
      <p:sp>
        <p:nvSpPr>
          <p:cNvPr id="1726" name="Google Shape;1726;p41"/>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10"/>
          <p:cNvSpPr/>
          <p:nvPr/>
        </p:nvSpPr>
        <p:spPr>
          <a:xfrm rot="-5400000">
            <a:off x="4915335" y="30051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10"/>
          <p:cNvPicPr preferRelativeResize="0"/>
          <p:nvPr/>
        </p:nvPicPr>
        <p:blipFill>
          <a:blip r:embed="rId2">
            <a:alphaModFix/>
          </a:blip>
          <a:stretch>
            <a:fillRect/>
          </a:stretch>
        </p:blipFill>
        <p:spPr>
          <a:xfrm rot="2700000">
            <a:off x="7164665" y="337895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721" name="Shape 1721"/>
        <p:cNvGrpSpPr/>
        <p:nvPr/>
      </p:nvGrpSpPr>
      <p:grpSpPr>
        <a:xfrm>
          <a:off x="0" y="0"/>
          <a:ext cx="0" cy="0"/>
          <a:chOff x="0" y="0"/>
          <a:chExt cx="0" cy="0"/>
        </a:xfrm>
      </p:grpSpPr>
      <p:sp>
        <p:nvSpPr>
          <p:cNvPr id="1722" name="Google Shape;1722;p39"/>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1723" name="Google Shape;1723;p39"/>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20.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32.png"/><Relationship Id="rId8"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www.kaggle.com/datasets/ilhamfp31/indonesian-abusive-and-hate-speech-twitter-text"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42"/>
          <p:cNvSpPr txBox="1"/>
          <p:nvPr>
            <p:ph type="ctrTitle"/>
          </p:nvPr>
        </p:nvSpPr>
        <p:spPr>
          <a:xfrm>
            <a:off x="1248450" y="1723798"/>
            <a:ext cx="6647100" cy="1695900"/>
          </a:xfrm>
          <a:prstGeom prst="rect">
            <a:avLst/>
          </a:prstGeom>
        </p:spPr>
        <p:txBody>
          <a:bodyPr anchorCtr="0" anchor="ctr" bIns="91425" lIns="91425" spcFirstLastPara="1" rIns="91425" wrap="square" tIns="0">
            <a:noAutofit/>
          </a:bodyPr>
          <a:lstStyle/>
          <a:p>
            <a:pPr indent="0" lvl="0" marL="0" rtl="0" algn="ctr">
              <a:spcBef>
                <a:spcPts val="0"/>
              </a:spcBef>
              <a:spcAft>
                <a:spcPts val="200"/>
              </a:spcAft>
              <a:buNone/>
            </a:pPr>
            <a:r>
              <a:rPr lang="en" sz="3900"/>
              <a:t> Analisis Tweet Pedas Netizen Indonesia</a:t>
            </a:r>
            <a:endParaRPr sz="3900">
              <a:solidFill>
                <a:schemeClr val="dk2"/>
              </a:solidFill>
            </a:endParaRPr>
          </a:p>
        </p:txBody>
      </p:sp>
      <p:sp>
        <p:nvSpPr>
          <p:cNvPr id="1732" name="Google Shape;1732;p42"/>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3" name="Google Shape;1733;p42"/>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51"/>
          <p:cNvSpPr txBox="1"/>
          <p:nvPr>
            <p:ph idx="1" type="body"/>
          </p:nvPr>
        </p:nvSpPr>
        <p:spPr>
          <a:xfrm>
            <a:off x="1221000" y="1146000"/>
            <a:ext cx="6702000" cy="28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Identification</a:t>
            </a:r>
            <a:endParaRPr sz="1800"/>
          </a:p>
          <a:p>
            <a:pPr indent="-330200" lvl="0" marL="457200" rtl="0" algn="l">
              <a:spcBef>
                <a:spcPts val="0"/>
              </a:spcBef>
              <a:spcAft>
                <a:spcPts val="0"/>
              </a:spcAft>
              <a:buSzPts val="1600"/>
              <a:buAutoNum type="arabicPeriod"/>
            </a:pPr>
            <a:r>
              <a:rPr lang="en" sz="1600"/>
              <a:t>Banyaknya tanda baca yang kurang tepat pada Tweet tersebut</a:t>
            </a:r>
            <a:endParaRPr sz="1600"/>
          </a:p>
          <a:p>
            <a:pPr indent="-330200" lvl="0" marL="457200" rtl="0" algn="l">
              <a:spcBef>
                <a:spcPts val="0"/>
              </a:spcBef>
              <a:spcAft>
                <a:spcPts val="0"/>
              </a:spcAft>
              <a:buSzPts val="1600"/>
              <a:buAutoNum type="arabicPeriod"/>
            </a:pPr>
            <a:r>
              <a:rPr lang="en" sz="1600"/>
              <a:t>Terdapat kata RT dan User yang tidak diperlukan</a:t>
            </a:r>
            <a:endParaRPr sz="1600"/>
          </a:p>
          <a:p>
            <a:pPr indent="-330200" lvl="0" marL="457200" rtl="0" algn="l">
              <a:spcBef>
                <a:spcPts val="0"/>
              </a:spcBef>
              <a:spcAft>
                <a:spcPts val="0"/>
              </a:spcAft>
              <a:buSzPts val="1600"/>
              <a:buAutoNum type="arabicPeriod"/>
            </a:pPr>
            <a:r>
              <a:rPr lang="en" sz="1600"/>
              <a:t>Terdapat penulisan huruf kapital yang tidak sesuai</a:t>
            </a:r>
            <a:endParaRPr sz="1600"/>
          </a:p>
          <a:p>
            <a:pPr indent="-330200" lvl="0" marL="457200" rtl="0" algn="l">
              <a:spcBef>
                <a:spcPts val="0"/>
              </a:spcBef>
              <a:spcAft>
                <a:spcPts val="0"/>
              </a:spcAft>
              <a:buSzPts val="1600"/>
              <a:buAutoNum type="arabicPeriod"/>
            </a:pPr>
            <a:r>
              <a:rPr lang="en" sz="1600"/>
              <a:t>Terdapat mention dan hashtag pada Tweet tersebut</a:t>
            </a:r>
            <a:endParaRPr sz="1600"/>
          </a:p>
          <a:p>
            <a:pPr indent="-330200" lvl="0" marL="457200" rtl="0" algn="l">
              <a:spcBef>
                <a:spcPts val="0"/>
              </a:spcBef>
              <a:spcAft>
                <a:spcPts val="0"/>
              </a:spcAft>
              <a:buSzPts val="1600"/>
              <a:buAutoNum type="arabicPeriod"/>
            </a:pPr>
            <a:r>
              <a:rPr lang="en" sz="1600"/>
              <a:t>Terdapat beberapa link pada Tweet tersebut</a:t>
            </a:r>
            <a:endParaRPr sz="1600"/>
          </a:p>
          <a:p>
            <a:pPr indent="-330200" lvl="0" marL="457200" rtl="0" algn="l">
              <a:spcBef>
                <a:spcPts val="0"/>
              </a:spcBef>
              <a:spcAft>
                <a:spcPts val="0"/>
              </a:spcAft>
              <a:buSzPts val="1600"/>
              <a:buAutoNum type="arabicPeriod"/>
            </a:pPr>
            <a:r>
              <a:rPr lang="en" sz="1600"/>
              <a:t>Adanya data yang duplikat</a:t>
            </a:r>
            <a:endParaRPr sz="1600"/>
          </a:p>
        </p:txBody>
      </p:sp>
      <p:grpSp>
        <p:nvGrpSpPr>
          <p:cNvPr id="1949" name="Google Shape;1949;p51"/>
          <p:cNvGrpSpPr/>
          <p:nvPr/>
        </p:nvGrpSpPr>
        <p:grpSpPr>
          <a:xfrm>
            <a:off x="7166746" y="318146"/>
            <a:ext cx="793256" cy="182899"/>
            <a:chOff x="2685575" y="2835950"/>
            <a:chExt cx="433000" cy="99825"/>
          </a:xfrm>
        </p:grpSpPr>
        <p:sp>
          <p:nvSpPr>
            <p:cNvPr id="1950" name="Google Shape;1950;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4" name="Google Shape;1954;p51"/>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51"/>
          <p:cNvGrpSpPr/>
          <p:nvPr/>
        </p:nvGrpSpPr>
        <p:grpSpPr>
          <a:xfrm>
            <a:off x="-762737" y="257046"/>
            <a:ext cx="2874553" cy="244006"/>
            <a:chOff x="715550" y="3295000"/>
            <a:chExt cx="3009372" cy="255450"/>
          </a:xfrm>
        </p:grpSpPr>
        <p:sp>
          <p:nvSpPr>
            <p:cNvPr id="1956" name="Google Shape;1956;p51"/>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1"/>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52"/>
          <p:cNvSpPr txBox="1"/>
          <p:nvPr>
            <p:ph idx="1" type="body"/>
          </p:nvPr>
        </p:nvSpPr>
        <p:spPr>
          <a:xfrm>
            <a:off x="1221000" y="616525"/>
            <a:ext cx="6702000" cy="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Dari problem identification tersebut, maka akan dilakukan pembersihan data dengan tool berikut.</a:t>
            </a:r>
            <a:endParaRPr sz="1600"/>
          </a:p>
        </p:txBody>
      </p:sp>
      <p:grpSp>
        <p:nvGrpSpPr>
          <p:cNvPr id="1963" name="Google Shape;1963;p52"/>
          <p:cNvGrpSpPr/>
          <p:nvPr/>
        </p:nvGrpSpPr>
        <p:grpSpPr>
          <a:xfrm>
            <a:off x="7166746" y="318146"/>
            <a:ext cx="793256" cy="182899"/>
            <a:chOff x="2685575" y="2835950"/>
            <a:chExt cx="433000" cy="99825"/>
          </a:xfrm>
        </p:grpSpPr>
        <p:sp>
          <p:nvSpPr>
            <p:cNvPr id="1964" name="Google Shape;1964;p5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8" name="Google Shape;1968;p52"/>
          <p:cNvSpPr/>
          <p:nvPr/>
        </p:nvSpPr>
        <p:spPr>
          <a:xfrm flipH="1">
            <a:off x="8554410" y="33079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9" name="Google Shape;1969;p52"/>
          <p:cNvGrpSpPr/>
          <p:nvPr/>
        </p:nvGrpSpPr>
        <p:grpSpPr>
          <a:xfrm>
            <a:off x="-762737" y="257046"/>
            <a:ext cx="2874553" cy="244006"/>
            <a:chOff x="715550" y="3295000"/>
            <a:chExt cx="3009372" cy="255450"/>
          </a:xfrm>
        </p:grpSpPr>
        <p:sp>
          <p:nvSpPr>
            <p:cNvPr id="1970" name="Google Shape;1970;p52"/>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2"/>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72" name="Google Shape;1972;p52"/>
          <p:cNvPicPr preferRelativeResize="0"/>
          <p:nvPr/>
        </p:nvPicPr>
        <p:blipFill>
          <a:blip r:embed="rId3">
            <a:alphaModFix/>
          </a:blip>
          <a:stretch>
            <a:fillRect/>
          </a:stretch>
        </p:blipFill>
        <p:spPr>
          <a:xfrm>
            <a:off x="6291775" y="1456351"/>
            <a:ext cx="874975" cy="874975"/>
          </a:xfrm>
          <a:prstGeom prst="rect">
            <a:avLst/>
          </a:prstGeom>
          <a:noFill/>
          <a:ln>
            <a:noFill/>
          </a:ln>
        </p:spPr>
      </p:pic>
      <p:pic>
        <p:nvPicPr>
          <p:cNvPr id="1973" name="Google Shape;1973;p52"/>
          <p:cNvPicPr preferRelativeResize="0"/>
          <p:nvPr/>
        </p:nvPicPr>
        <p:blipFill>
          <a:blip r:embed="rId4">
            <a:alphaModFix/>
          </a:blip>
          <a:stretch>
            <a:fillRect/>
          </a:stretch>
        </p:blipFill>
        <p:spPr>
          <a:xfrm>
            <a:off x="6189474" y="2775325"/>
            <a:ext cx="1205875" cy="1205875"/>
          </a:xfrm>
          <a:prstGeom prst="rect">
            <a:avLst/>
          </a:prstGeom>
          <a:noFill/>
          <a:ln>
            <a:noFill/>
          </a:ln>
        </p:spPr>
      </p:pic>
      <p:pic>
        <p:nvPicPr>
          <p:cNvPr id="1974" name="Google Shape;1974;p52"/>
          <p:cNvPicPr preferRelativeResize="0"/>
          <p:nvPr/>
        </p:nvPicPr>
        <p:blipFill rotWithShape="1">
          <a:blip r:embed="rId5">
            <a:alphaModFix/>
          </a:blip>
          <a:srcRect b="21443" l="18802" r="19609" t="21902"/>
          <a:stretch/>
        </p:blipFill>
        <p:spPr>
          <a:xfrm>
            <a:off x="3280525" y="1512605"/>
            <a:ext cx="1904999" cy="874958"/>
          </a:xfrm>
          <a:prstGeom prst="rect">
            <a:avLst/>
          </a:prstGeom>
          <a:noFill/>
          <a:ln>
            <a:noFill/>
          </a:ln>
        </p:spPr>
      </p:pic>
      <p:pic>
        <p:nvPicPr>
          <p:cNvPr id="1975" name="Google Shape;1975;p52"/>
          <p:cNvPicPr preferRelativeResize="0"/>
          <p:nvPr/>
        </p:nvPicPr>
        <p:blipFill>
          <a:blip r:embed="rId6">
            <a:alphaModFix/>
          </a:blip>
          <a:stretch>
            <a:fillRect/>
          </a:stretch>
        </p:blipFill>
        <p:spPr>
          <a:xfrm>
            <a:off x="1137350" y="2775325"/>
            <a:ext cx="1123500" cy="1123500"/>
          </a:xfrm>
          <a:prstGeom prst="rect">
            <a:avLst/>
          </a:prstGeom>
          <a:noFill/>
          <a:ln>
            <a:noFill/>
          </a:ln>
        </p:spPr>
      </p:pic>
      <p:pic>
        <p:nvPicPr>
          <p:cNvPr id="1976" name="Google Shape;1976;p52"/>
          <p:cNvPicPr preferRelativeResize="0"/>
          <p:nvPr/>
        </p:nvPicPr>
        <p:blipFill>
          <a:blip r:embed="rId7">
            <a:alphaModFix/>
          </a:blip>
          <a:stretch>
            <a:fillRect/>
          </a:stretch>
        </p:blipFill>
        <p:spPr>
          <a:xfrm>
            <a:off x="947891" y="1515600"/>
            <a:ext cx="1502421" cy="868975"/>
          </a:xfrm>
          <a:prstGeom prst="rect">
            <a:avLst/>
          </a:prstGeom>
          <a:noFill/>
          <a:ln>
            <a:noFill/>
          </a:ln>
        </p:spPr>
      </p:pic>
      <p:pic>
        <p:nvPicPr>
          <p:cNvPr id="1977" name="Google Shape;1977;p52"/>
          <p:cNvPicPr preferRelativeResize="0"/>
          <p:nvPr/>
        </p:nvPicPr>
        <p:blipFill rotWithShape="1">
          <a:blip r:embed="rId8">
            <a:alphaModFix/>
          </a:blip>
          <a:srcRect b="0" l="0" r="74042" t="0"/>
          <a:stretch/>
        </p:blipFill>
        <p:spPr>
          <a:xfrm>
            <a:off x="2902325" y="2692950"/>
            <a:ext cx="825450" cy="1288248"/>
          </a:xfrm>
          <a:prstGeom prst="rect">
            <a:avLst/>
          </a:prstGeom>
          <a:noFill/>
          <a:ln>
            <a:noFill/>
          </a:ln>
        </p:spPr>
      </p:pic>
      <p:pic>
        <p:nvPicPr>
          <p:cNvPr id="1978" name="Google Shape;1978;p52"/>
          <p:cNvPicPr preferRelativeResize="0"/>
          <p:nvPr/>
        </p:nvPicPr>
        <p:blipFill>
          <a:blip r:embed="rId9">
            <a:alphaModFix/>
          </a:blip>
          <a:stretch>
            <a:fillRect/>
          </a:stretch>
        </p:blipFill>
        <p:spPr>
          <a:xfrm>
            <a:off x="4439087" y="2775337"/>
            <a:ext cx="1205875" cy="12058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53"/>
          <p:cNvSpPr txBox="1"/>
          <p:nvPr>
            <p:ph idx="1" type="body"/>
          </p:nvPr>
        </p:nvSpPr>
        <p:spPr>
          <a:xfrm>
            <a:off x="982600" y="898388"/>
            <a:ext cx="45363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Proses Pembersihan Data</a:t>
            </a:r>
            <a:endParaRPr sz="2900"/>
          </a:p>
        </p:txBody>
      </p:sp>
      <p:grpSp>
        <p:nvGrpSpPr>
          <p:cNvPr id="1984" name="Google Shape;1984;p53"/>
          <p:cNvGrpSpPr/>
          <p:nvPr/>
        </p:nvGrpSpPr>
        <p:grpSpPr>
          <a:xfrm>
            <a:off x="7166746" y="318146"/>
            <a:ext cx="793256" cy="182899"/>
            <a:chOff x="2685575" y="2835950"/>
            <a:chExt cx="433000" cy="99825"/>
          </a:xfrm>
        </p:grpSpPr>
        <p:sp>
          <p:nvSpPr>
            <p:cNvPr id="1985" name="Google Shape;1985;p5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9" name="Google Shape;1989;p53"/>
          <p:cNvGrpSpPr/>
          <p:nvPr/>
        </p:nvGrpSpPr>
        <p:grpSpPr>
          <a:xfrm>
            <a:off x="-762737" y="257046"/>
            <a:ext cx="2874553" cy="244006"/>
            <a:chOff x="715550" y="3295000"/>
            <a:chExt cx="3009372" cy="255450"/>
          </a:xfrm>
        </p:grpSpPr>
        <p:sp>
          <p:nvSpPr>
            <p:cNvPr id="1990" name="Google Shape;1990;p53"/>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3"/>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2" name="Google Shape;1992;p53"/>
          <p:cNvPicPr preferRelativeResize="0"/>
          <p:nvPr/>
        </p:nvPicPr>
        <p:blipFill>
          <a:blip r:embed="rId3">
            <a:alphaModFix/>
          </a:blip>
          <a:stretch>
            <a:fillRect/>
          </a:stretch>
        </p:blipFill>
        <p:spPr>
          <a:xfrm>
            <a:off x="1110775" y="1902925"/>
            <a:ext cx="6152051" cy="698225"/>
          </a:xfrm>
          <a:prstGeom prst="rect">
            <a:avLst/>
          </a:prstGeom>
          <a:noFill/>
          <a:ln>
            <a:noFill/>
          </a:ln>
        </p:spPr>
      </p:pic>
      <p:sp>
        <p:nvSpPr>
          <p:cNvPr id="1993" name="Google Shape;1993;p53"/>
          <p:cNvSpPr txBox="1"/>
          <p:nvPr>
            <p:ph idx="1" type="body"/>
          </p:nvPr>
        </p:nvSpPr>
        <p:spPr>
          <a:xfrm>
            <a:off x="1058800" y="1512263"/>
            <a:ext cx="4011000" cy="40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Import library dan read file</a:t>
            </a:r>
            <a:endParaRPr sz="1600"/>
          </a:p>
        </p:txBody>
      </p:sp>
      <p:sp>
        <p:nvSpPr>
          <p:cNvPr id="1994" name="Google Shape;1994;p53"/>
          <p:cNvSpPr txBox="1"/>
          <p:nvPr>
            <p:ph idx="1" type="body"/>
          </p:nvPr>
        </p:nvSpPr>
        <p:spPr>
          <a:xfrm>
            <a:off x="1110775" y="2695963"/>
            <a:ext cx="4011000" cy="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2.      Mengecek isi file</a:t>
            </a:r>
            <a:endParaRPr sz="1600"/>
          </a:p>
        </p:txBody>
      </p:sp>
      <p:pic>
        <p:nvPicPr>
          <p:cNvPr id="1995" name="Google Shape;1995;p53"/>
          <p:cNvPicPr preferRelativeResize="0"/>
          <p:nvPr/>
        </p:nvPicPr>
        <p:blipFill>
          <a:blip r:embed="rId4">
            <a:alphaModFix/>
          </a:blip>
          <a:stretch>
            <a:fillRect/>
          </a:stretch>
        </p:blipFill>
        <p:spPr>
          <a:xfrm>
            <a:off x="1110775" y="3104575"/>
            <a:ext cx="1752350" cy="607200"/>
          </a:xfrm>
          <a:prstGeom prst="rect">
            <a:avLst/>
          </a:prstGeom>
          <a:noFill/>
          <a:ln>
            <a:noFill/>
          </a:ln>
        </p:spPr>
      </p:pic>
      <p:pic>
        <p:nvPicPr>
          <p:cNvPr id="1996" name="Google Shape;1996;p53"/>
          <p:cNvPicPr preferRelativeResize="0"/>
          <p:nvPr/>
        </p:nvPicPr>
        <p:blipFill>
          <a:blip r:embed="rId5">
            <a:alphaModFix/>
          </a:blip>
          <a:stretch>
            <a:fillRect/>
          </a:stretch>
        </p:blipFill>
        <p:spPr>
          <a:xfrm>
            <a:off x="2958400" y="3104575"/>
            <a:ext cx="1839750" cy="607200"/>
          </a:xfrm>
          <a:prstGeom prst="rect">
            <a:avLst/>
          </a:prstGeom>
          <a:noFill/>
          <a:ln>
            <a:noFill/>
          </a:ln>
        </p:spPr>
      </p:pic>
      <p:pic>
        <p:nvPicPr>
          <p:cNvPr id="1997" name="Google Shape;1997;p53"/>
          <p:cNvPicPr preferRelativeResize="0"/>
          <p:nvPr/>
        </p:nvPicPr>
        <p:blipFill>
          <a:blip r:embed="rId6">
            <a:alphaModFix/>
          </a:blip>
          <a:stretch>
            <a:fillRect/>
          </a:stretch>
        </p:blipFill>
        <p:spPr>
          <a:xfrm>
            <a:off x="4893425" y="3104575"/>
            <a:ext cx="1839750" cy="607200"/>
          </a:xfrm>
          <a:prstGeom prst="rect">
            <a:avLst/>
          </a:prstGeom>
          <a:noFill/>
          <a:ln>
            <a:noFill/>
          </a:ln>
        </p:spPr>
      </p:pic>
      <p:pic>
        <p:nvPicPr>
          <p:cNvPr id="1998" name="Google Shape;1998;p53"/>
          <p:cNvPicPr preferRelativeResize="0"/>
          <p:nvPr/>
        </p:nvPicPr>
        <p:blipFill>
          <a:blip r:embed="rId7">
            <a:alphaModFix/>
          </a:blip>
          <a:stretch>
            <a:fillRect/>
          </a:stretch>
        </p:blipFill>
        <p:spPr>
          <a:xfrm>
            <a:off x="6828450" y="3104575"/>
            <a:ext cx="1505950" cy="60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54"/>
          <p:cNvSpPr txBox="1"/>
          <p:nvPr>
            <p:ph idx="1" type="body"/>
          </p:nvPr>
        </p:nvSpPr>
        <p:spPr>
          <a:xfrm>
            <a:off x="982600" y="1048500"/>
            <a:ext cx="49434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Proses Pembersihan Data</a:t>
            </a:r>
            <a:endParaRPr sz="2900"/>
          </a:p>
        </p:txBody>
      </p:sp>
      <p:grpSp>
        <p:nvGrpSpPr>
          <p:cNvPr id="2004" name="Google Shape;2004;p54"/>
          <p:cNvGrpSpPr/>
          <p:nvPr/>
        </p:nvGrpSpPr>
        <p:grpSpPr>
          <a:xfrm>
            <a:off x="7166746" y="318146"/>
            <a:ext cx="793256" cy="182899"/>
            <a:chOff x="2685575" y="2835950"/>
            <a:chExt cx="433000" cy="99825"/>
          </a:xfrm>
        </p:grpSpPr>
        <p:sp>
          <p:nvSpPr>
            <p:cNvPr id="2005" name="Google Shape;2005;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54"/>
          <p:cNvGrpSpPr/>
          <p:nvPr/>
        </p:nvGrpSpPr>
        <p:grpSpPr>
          <a:xfrm>
            <a:off x="-762737" y="257046"/>
            <a:ext cx="2874553" cy="244006"/>
            <a:chOff x="715550" y="3295000"/>
            <a:chExt cx="3009372" cy="255450"/>
          </a:xfrm>
        </p:grpSpPr>
        <p:sp>
          <p:nvSpPr>
            <p:cNvPr id="2010" name="Google Shape;2010;p54"/>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4"/>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2" name="Google Shape;2012;p54"/>
          <p:cNvSpPr txBox="1"/>
          <p:nvPr>
            <p:ph idx="1" type="body"/>
          </p:nvPr>
        </p:nvSpPr>
        <p:spPr>
          <a:xfrm>
            <a:off x="1058800" y="1512275"/>
            <a:ext cx="4715400" cy="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     Membersihkan data pada file dengan regex</a:t>
            </a:r>
            <a:endParaRPr sz="1600"/>
          </a:p>
        </p:txBody>
      </p:sp>
      <p:pic>
        <p:nvPicPr>
          <p:cNvPr id="2013" name="Google Shape;2013;p54"/>
          <p:cNvPicPr preferRelativeResize="0"/>
          <p:nvPr/>
        </p:nvPicPr>
        <p:blipFill>
          <a:blip r:embed="rId3">
            <a:alphaModFix/>
          </a:blip>
          <a:stretch>
            <a:fillRect/>
          </a:stretch>
        </p:blipFill>
        <p:spPr>
          <a:xfrm>
            <a:off x="1444250" y="1920875"/>
            <a:ext cx="6460400" cy="245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55"/>
          <p:cNvSpPr txBox="1"/>
          <p:nvPr>
            <p:ph idx="1" type="body"/>
          </p:nvPr>
        </p:nvSpPr>
        <p:spPr>
          <a:xfrm>
            <a:off x="982600" y="1048500"/>
            <a:ext cx="40110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Evaluasi Data</a:t>
            </a:r>
            <a:endParaRPr sz="2900"/>
          </a:p>
        </p:txBody>
      </p:sp>
      <p:grpSp>
        <p:nvGrpSpPr>
          <p:cNvPr id="2019" name="Google Shape;2019;p55"/>
          <p:cNvGrpSpPr/>
          <p:nvPr/>
        </p:nvGrpSpPr>
        <p:grpSpPr>
          <a:xfrm>
            <a:off x="7166746" y="318146"/>
            <a:ext cx="793256" cy="182899"/>
            <a:chOff x="2685575" y="2835950"/>
            <a:chExt cx="433000" cy="99825"/>
          </a:xfrm>
        </p:grpSpPr>
        <p:sp>
          <p:nvSpPr>
            <p:cNvPr id="2020" name="Google Shape;2020;p5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55"/>
          <p:cNvGrpSpPr/>
          <p:nvPr/>
        </p:nvGrpSpPr>
        <p:grpSpPr>
          <a:xfrm>
            <a:off x="-762737" y="257046"/>
            <a:ext cx="2874553" cy="244006"/>
            <a:chOff x="715550" y="3295000"/>
            <a:chExt cx="3009372" cy="255450"/>
          </a:xfrm>
        </p:grpSpPr>
        <p:sp>
          <p:nvSpPr>
            <p:cNvPr id="2025" name="Google Shape;2025;p55"/>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5"/>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7" name="Google Shape;2027;p55"/>
          <p:cNvSpPr txBox="1"/>
          <p:nvPr>
            <p:ph idx="1" type="body"/>
          </p:nvPr>
        </p:nvSpPr>
        <p:spPr>
          <a:xfrm>
            <a:off x="982600" y="1512275"/>
            <a:ext cx="6744900" cy="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Setelah data dibersihkan akan dilakukan analisis untuk melihat perbandingan dengan data sebelumnya</a:t>
            </a:r>
            <a:endParaRPr sz="1600"/>
          </a:p>
        </p:txBody>
      </p:sp>
      <p:pic>
        <p:nvPicPr>
          <p:cNvPr id="2028" name="Google Shape;2028;p55"/>
          <p:cNvPicPr preferRelativeResize="0"/>
          <p:nvPr/>
        </p:nvPicPr>
        <p:blipFill>
          <a:blip r:embed="rId3">
            <a:alphaModFix/>
          </a:blip>
          <a:stretch>
            <a:fillRect/>
          </a:stretch>
        </p:blipFill>
        <p:spPr>
          <a:xfrm>
            <a:off x="1058800" y="2203150"/>
            <a:ext cx="3631150" cy="485775"/>
          </a:xfrm>
          <a:prstGeom prst="rect">
            <a:avLst/>
          </a:prstGeom>
          <a:noFill/>
          <a:ln>
            <a:noFill/>
          </a:ln>
        </p:spPr>
      </p:pic>
      <p:pic>
        <p:nvPicPr>
          <p:cNvPr id="2029" name="Google Shape;2029;p55"/>
          <p:cNvPicPr preferRelativeResize="0"/>
          <p:nvPr/>
        </p:nvPicPr>
        <p:blipFill>
          <a:blip r:embed="rId4">
            <a:alphaModFix/>
          </a:blip>
          <a:stretch>
            <a:fillRect/>
          </a:stretch>
        </p:blipFill>
        <p:spPr>
          <a:xfrm>
            <a:off x="1058800" y="2932100"/>
            <a:ext cx="5711250" cy="409575"/>
          </a:xfrm>
          <a:prstGeom prst="rect">
            <a:avLst/>
          </a:prstGeom>
          <a:noFill/>
          <a:ln>
            <a:noFill/>
          </a:ln>
        </p:spPr>
      </p:pic>
      <p:pic>
        <p:nvPicPr>
          <p:cNvPr id="2030" name="Google Shape;2030;p55"/>
          <p:cNvPicPr preferRelativeResize="0"/>
          <p:nvPr/>
        </p:nvPicPr>
        <p:blipFill>
          <a:blip r:embed="rId5">
            <a:alphaModFix/>
          </a:blip>
          <a:stretch>
            <a:fillRect/>
          </a:stretch>
        </p:blipFill>
        <p:spPr>
          <a:xfrm>
            <a:off x="4795025" y="2183602"/>
            <a:ext cx="1485900" cy="485775"/>
          </a:xfrm>
          <a:prstGeom prst="rect">
            <a:avLst/>
          </a:prstGeom>
          <a:noFill/>
          <a:ln>
            <a:noFill/>
          </a:ln>
        </p:spPr>
      </p:pic>
      <p:pic>
        <p:nvPicPr>
          <p:cNvPr id="2031" name="Google Shape;2031;p55"/>
          <p:cNvPicPr preferRelativeResize="0"/>
          <p:nvPr/>
        </p:nvPicPr>
        <p:blipFill>
          <a:blip r:embed="rId6">
            <a:alphaModFix/>
          </a:blip>
          <a:stretch>
            <a:fillRect/>
          </a:stretch>
        </p:blipFill>
        <p:spPr>
          <a:xfrm>
            <a:off x="1058800" y="3584850"/>
            <a:ext cx="2009775" cy="457200"/>
          </a:xfrm>
          <a:prstGeom prst="rect">
            <a:avLst/>
          </a:prstGeom>
          <a:noFill/>
          <a:ln>
            <a:noFill/>
          </a:ln>
        </p:spPr>
      </p:pic>
      <p:pic>
        <p:nvPicPr>
          <p:cNvPr id="2032" name="Google Shape;2032;p55"/>
          <p:cNvPicPr preferRelativeResize="0"/>
          <p:nvPr/>
        </p:nvPicPr>
        <p:blipFill>
          <a:blip r:embed="rId7">
            <a:alphaModFix/>
          </a:blip>
          <a:stretch>
            <a:fillRect/>
          </a:stretch>
        </p:blipFill>
        <p:spPr>
          <a:xfrm>
            <a:off x="3231475" y="3584850"/>
            <a:ext cx="1762125" cy="457200"/>
          </a:xfrm>
          <a:prstGeom prst="rect">
            <a:avLst/>
          </a:prstGeom>
          <a:noFill/>
          <a:ln>
            <a:noFill/>
          </a:ln>
        </p:spPr>
      </p:pic>
      <p:pic>
        <p:nvPicPr>
          <p:cNvPr id="2033" name="Google Shape;2033;p55"/>
          <p:cNvPicPr preferRelativeResize="0"/>
          <p:nvPr/>
        </p:nvPicPr>
        <p:blipFill>
          <a:blip r:embed="rId8">
            <a:alphaModFix/>
          </a:blip>
          <a:stretch>
            <a:fillRect/>
          </a:stretch>
        </p:blipFill>
        <p:spPr>
          <a:xfrm>
            <a:off x="5156500" y="3584850"/>
            <a:ext cx="19050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grpSp>
        <p:nvGrpSpPr>
          <p:cNvPr id="2038" name="Google Shape;2038;p56"/>
          <p:cNvGrpSpPr/>
          <p:nvPr/>
        </p:nvGrpSpPr>
        <p:grpSpPr>
          <a:xfrm>
            <a:off x="7166746" y="318146"/>
            <a:ext cx="793256" cy="182899"/>
            <a:chOff x="2685575" y="2835950"/>
            <a:chExt cx="433000" cy="99825"/>
          </a:xfrm>
        </p:grpSpPr>
        <p:sp>
          <p:nvSpPr>
            <p:cNvPr id="2039" name="Google Shape;2039;p5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3" name="Google Shape;2043;p56"/>
          <p:cNvGrpSpPr/>
          <p:nvPr/>
        </p:nvGrpSpPr>
        <p:grpSpPr>
          <a:xfrm>
            <a:off x="-762737" y="257046"/>
            <a:ext cx="2874553" cy="244006"/>
            <a:chOff x="715550" y="3295000"/>
            <a:chExt cx="3009372" cy="255450"/>
          </a:xfrm>
        </p:grpSpPr>
        <p:sp>
          <p:nvSpPr>
            <p:cNvPr id="2044" name="Google Shape;2044;p56"/>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6"/>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6" name="Google Shape;2046;p56"/>
          <p:cNvSpPr txBox="1"/>
          <p:nvPr>
            <p:ph idx="1" type="body"/>
          </p:nvPr>
        </p:nvSpPr>
        <p:spPr>
          <a:xfrm>
            <a:off x="1199550" y="1688550"/>
            <a:ext cx="6744900" cy="176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Setelah evaluasi data sesuai dengan yang diharapkan dan data akan dilakukan analisis. Berikutnya setelah analisis, data tersebut akan dilakukan visualisasi dengan menggunakan Matplotlib dan Seaborn untuk melihat korelasi dari data-data tersebut. Dari korelasi tersebut maka akan didapatkan hasil dan kesimpulan.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57"/>
          <p:cNvSpPr txBox="1"/>
          <p:nvPr>
            <p:ph type="title"/>
          </p:nvPr>
        </p:nvSpPr>
        <p:spPr>
          <a:xfrm>
            <a:off x="1467300" y="2093764"/>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Result</a:t>
            </a:r>
            <a:endParaRPr sz="4500">
              <a:solidFill>
                <a:schemeClr val="dk2"/>
              </a:solidFill>
            </a:endParaRPr>
          </a:p>
        </p:txBody>
      </p:sp>
      <p:grpSp>
        <p:nvGrpSpPr>
          <p:cNvPr id="2052" name="Google Shape;2052;p57"/>
          <p:cNvGrpSpPr/>
          <p:nvPr/>
        </p:nvGrpSpPr>
        <p:grpSpPr>
          <a:xfrm flipH="1">
            <a:off x="2124013" y="1936921"/>
            <a:ext cx="793256" cy="182899"/>
            <a:chOff x="2685575" y="2835950"/>
            <a:chExt cx="433000" cy="99825"/>
          </a:xfrm>
        </p:grpSpPr>
        <p:sp>
          <p:nvSpPr>
            <p:cNvPr id="2053" name="Google Shape;2053;p5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57"/>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7"/>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9" name="Google Shape;2059;p57"/>
          <p:cNvCxnSpPr/>
          <p:nvPr/>
        </p:nvCxnSpPr>
        <p:spPr>
          <a:xfrm>
            <a:off x="1968150" y="3049748"/>
            <a:ext cx="52083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58"/>
          <p:cNvSpPr txBox="1"/>
          <p:nvPr>
            <p:ph type="title"/>
          </p:nvPr>
        </p:nvSpPr>
        <p:spPr>
          <a:xfrm>
            <a:off x="4251650" y="1134275"/>
            <a:ext cx="2028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Result</a:t>
            </a:r>
            <a:endParaRPr/>
          </a:p>
        </p:txBody>
      </p:sp>
      <p:grpSp>
        <p:nvGrpSpPr>
          <p:cNvPr id="2065" name="Google Shape;2065;p58"/>
          <p:cNvGrpSpPr/>
          <p:nvPr/>
        </p:nvGrpSpPr>
        <p:grpSpPr>
          <a:xfrm>
            <a:off x="7225925" y="-1913179"/>
            <a:ext cx="4000413" cy="3175881"/>
            <a:chOff x="5207925" y="-1994879"/>
            <a:chExt cx="4000413" cy="3175881"/>
          </a:xfrm>
        </p:grpSpPr>
        <p:sp>
          <p:nvSpPr>
            <p:cNvPr id="2066" name="Google Shape;2066;p5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8"/>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9" name="Google Shape;2069;p58"/>
          <p:cNvSpPr txBox="1"/>
          <p:nvPr>
            <p:ph idx="4294967295" type="body"/>
          </p:nvPr>
        </p:nvSpPr>
        <p:spPr>
          <a:xfrm>
            <a:off x="4165925" y="1478675"/>
            <a:ext cx="4428300" cy="285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Panjang kata dan panjang karakter pada tweet netizen Indonesia</a:t>
            </a:r>
            <a:endParaRPr sz="1600"/>
          </a:p>
          <a:p>
            <a:pPr indent="0" lvl="0" marL="457200" rtl="0" algn="l">
              <a:spcBef>
                <a:spcPts val="1200"/>
              </a:spcBef>
              <a:spcAft>
                <a:spcPts val="0"/>
              </a:spcAft>
              <a:buNone/>
            </a:pPr>
            <a:r>
              <a:rPr lang="en" sz="1600"/>
              <a:t>Setelah dilakukan pembersihan data seperti yang telah dijelaskan di atas, didapatkan perbandingan total karakter dan kata serta korelasinya dengan rata-rata panjang kata 10 dan panjang karakter 77.</a:t>
            </a:r>
            <a:endParaRPr sz="1600"/>
          </a:p>
          <a:p>
            <a:pPr indent="0" lvl="0" marL="457200" rtl="0" algn="l">
              <a:spcBef>
                <a:spcPts val="1200"/>
              </a:spcBef>
              <a:spcAft>
                <a:spcPts val="1200"/>
              </a:spcAft>
              <a:buNone/>
            </a:pPr>
            <a:r>
              <a:t/>
            </a:r>
            <a:endParaRPr sz="1600"/>
          </a:p>
        </p:txBody>
      </p:sp>
      <p:pic>
        <p:nvPicPr>
          <p:cNvPr id="2070" name="Google Shape;2070;p58"/>
          <p:cNvPicPr preferRelativeResize="0"/>
          <p:nvPr/>
        </p:nvPicPr>
        <p:blipFill>
          <a:blip r:embed="rId3">
            <a:alphaModFix/>
          </a:blip>
          <a:stretch>
            <a:fillRect/>
          </a:stretch>
        </p:blipFill>
        <p:spPr>
          <a:xfrm>
            <a:off x="369550" y="503486"/>
            <a:ext cx="3402574" cy="1863564"/>
          </a:xfrm>
          <a:prstGeom prst="rect">
            <a:avLst/>
          </a:prstGeom>
          <a:noFill/>
          <a:ln>
            <a:noFill/>
          </a:ln>
        </p:spPr>
      </p:pic>
      <p:pic>
        <p:nvPicPr>
          <p:cNvPr id="2071" name="Google Shape;2071;p58"/>
          <p:cNvPicPr preferRelativeResize="0"/>
          <p:nvPr/>
        </p:nvPicPr>
        <p:blipFill>
          <a:blip r:embed="rId4">
            <a:alphaModFix/>
          </a:blip>
          <a:stretch>
            <a:fillRect/>
          </a:stretch>
        </p:blipFill>
        <p:spPr>
          <a:xfrm>
            <a:off x="369550" y="2507275"/>
            <a:ext cx="3402574" cy="21327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59"/>
          <p:cNvSpPr txBox="1"/>
          <p:nvPr>
            <p:ph type="title"/>
          </p:nvPr>
        </p:nvSpPr>
        <p:spPr>
          <a:xfrm>
            <a:off x="5293750" y="1240050"/>
            <a:ext cx="3396300" cy="371700"/>
          </a:xfrm>
          <a:prstGeom prst="rect">
            <a:avLst/>
          </a:prstGeom>
        </p:spPr>
        <p:txBody>
          <a:bodyPr anchorCtr="0" anchor="t" bIns="91425" lIns="91425" spcFirstLastPara="1" rIns="155425" wrap="square" tIns="0">
            <a:noAutofit/>
          </a:bodyPr>
          <a:lstStyle/>
          <a:p>
            <a:pPr indent="0" lvl="0" marL="0" rtl="0" algn="l">
              <a:spcBef>
                <a:spcPts val="0"/>
              </a:spcBef>
              <a:spcAft>
                <a:spcPts val="0"/>
              </a:spcAft>
              <a:buNone/>
            </a:pPr>
            <a:r>
              <a:rPr lang="en"/>
              <a:t>Result</a:t>
            </a:r>
            <a:endParaRPr/>
          </a:p>
        </p:txBody>
      </p:sp>
      <p:sp>
        <p:nvSpPr>
          <p:cNvPr id="2077" name="Google Shape;2077;p59"/>
          <p:cNvSpPr txBox="1"/>
          <p:nvPr>
            <p:ph idx="1" type="subTitle"/>
          </p:nvPr>
        </p:nvSpPr>
        <p:spPr>
          <a:xfrm>
            <a:off x="4875825" y="1611750"/>
            <a:ext cx="3769500" cy="2596500"/>
          </a:xfrm>
          <a:prstGeom prst="rect">
            <a:avLst/>
          </a:prstGeom>
        </p:spPr>
        <p:txBody>
          <a:bodyPr anchorCtr="0" anchor="t" bIns="91425" lIns="91425" spcFirstLastPara="1" rIns="155425" wrap="square" tIns="91425">
            <a:noAutofit/>
          </a:bodyPr>
          <a:lstStyle/>
          <a:p>
            <a:pPr indent="-400050" lvl="0" marL="857250" rtl="0" algn="l">
              <a:lnSpc>
                <a:spcPct val="115000"/>
              </a:lnSpc>
              <a:spcBef>
                <a:spcPts val="0"/>
              </a:spcBef>
              <a:spcAft>
                <a:spcPts val="0"/>
              </a:spcAft>
              <a:buNone/>
            </a:pPr>
            <a:r>
              <a:rPr lang="en" sz="1600"/>
              <a:t>2.	Tipe tweet yang dilontarkan oleh netizen Indonesia</a:t>
            </a:r>
            <a:endParaRPr sz="1600"/>
          </a:p>
          <a:p>
            <a:pPr indent="0" lvl="0" marL="914400" rtl="0" algn="l">
              <a:lnSpc>
                <a:spcPct val="115000"/>
              </a:lnSpc>
              <a:spcBef>
                <a:spcPts val="1200"/>
              </a:spcBef>
              <a:spcAft>
                <a:spcPts val="0"/>
              </a:spcAft>
              <a:buNone/>
            </a:pPr>
            <a:r>
              <a:rPr lang="en" sz="1600"/>
              <a:t>Tipe tweet yang dominan di lontarkan oleh netizen Indonesia yaitu lebih dominan toxic.</a:t>
            </a:r>
            <a:endParaRPr sz="1600"/>
          </a:p>
          <a:p>
            <a:pPr indent="0" lvl="0" marL="0" rtl="0" algn="r">
              <a:spcBef>
                <a:spcPts val="1200"/>
              </a:spcBef>
              <a:spcAft>
                <a:spcPts val="0"/>
              </a:spcAft>
              <a:buNone/>
            </a:pPr>
            <a:r>
              <a:t/>
            </a:r>
            <a:endParaRPr/>
          </a:p>
        </p:txBody>
      </p:sp>
      <p:pic>
        <p:nvPicPr>
          <p:cNvPr id="2078" name="Google Shape;2078;p59"/>
          <p:cNvPicPr preferRelativeResize="0"/>
          <p:nvPr/>
        </p:nvPicPr>
        <p:blipFill>
          <a:blip r:embed="rId3">
            <a:alphaModFix/>
          </a:blip>
          <a:stretch>
            <a:fillRect/>
          </a:stretch>
        </p:blipFill>
        <p:spPr>
          <a:xfrm>
            <a:off x="614375" y="1067825"/>
            <a:ext cx="4118575" cy="3007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60"/>
          <p:cNvSpPr txBox="1"/>
          <p:nvPr>
            <p:ph type="title"/>
          </p:nvPr>
        </p:nvSpPr>
        <p:spPr>
          <a:xfrm>
            <a:off x="4208550" y="1734227"/>
            <a:ext cx="2548200" cy="5538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Result</a:t>
            </a:r>
            <a:endParaRPr/>
          </a:p>
        </p:txBody>
      </p:sp>
      <p:sp>
        <p:nvSpPr>
          <p:cNvPr id="2084" name="Google Shape;2084;p60"/>
          <p:cNvSpPr txBox="1"/>
          <p:nvPr>
            <p:ph idx="1" type="subTitle"/>
          </p:nvPr>
        </p:nvSpPr>
        <p:spPr>
          <a:xfrm>
            <a:off x="4157875" y="2159425"/>
            <a:ext cx="4270500" cy="1741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1600"/>
              <a:t>  3.	</a:t>
            </a:r>
            <a:r>
              <a:rPr lang="en" sz="1600"/>
              <a:t>Tingkat tweet negatif yang dilontarkan netizen Indonesia</a:t>
            </a:r>
            <a:endParaRPr sz="1600"/>
          </a:p>
          <a:p>
            <a:pPr indent="0" lvl="0" marL="457200" rtl="0" algn="l">
              <a:lnSpc>
                <a:spcPct val="115000"/>
              </a:lnSpc>
              <a:spcBef>
                <a:spcPts val="0"/>
              </a:spcBef>
              <a:spcAft>
                <a:spcPts val="0"/>
              </a:spcAft>
              <a:buNone/>
            </a:pPr>
            <a:r>
              <a:rPr lang="en" sz="1600"/>
              <a:t>Tingkat tweet negatif yang dilontarkan netizen Indonesia berada pada level lemah dengan total 60.8% dari keseluruhan data.</a:t>
            </a:r>
            <a:endParaRPr sz="1600"/>
          </a:p>
          <a:p>
            <a:pPr indent="0" lvl="0" marL="457200" rtl="0" algn="l">
              <a:lnSpc>
                <a:spcPct val="115000"/>
              </a:lnSpc>
              <a:spcBef>
                <a:spcPts val="1200"/>
              </a:spcBef>
              <a:spcAft>
                <a:spcPts val="0"/>
              </a:spcAft>
              <a:buNone/>
            </a:pPr>
            <a:r>
              <a:t/>
            </a:r>
            <a:endParaRPr sz="1600"/>
          </a:p>
          <a:p>
            <a:pPr indent="0" lvl="0" marL="0" rtl="0" algn="r">
              <a:spcBef>
                <a:spcPts val="1200"/>
              </a:spcBef>
              <a:spcAft>
                <a:spcPts val="0"/>
              </a:spcAft>
              <a:buNone/>
            </a:pPr>
            <a:r>
              <a:t/>
            </a:r>
            <a:endParaRPr/>
          </a:p>
        </p:txBody>
      </p:sp>
      <p:grpSp>
        <p:nvGrpSpPr>
          <p:cNvPr id="2085" name="Google Shape;2085;p60"/>
          <p:cNvGrpSpPr/>
          <p:nvPr/>
        </p:nvGrpSpPr>
        <p:grpSpPr>
          <a:xfrm>
            <a:off x="391864" y="3545270"/>
            <a:ext cx="289170" cy="284718"/>
            <a:chOff x="426000" y="3302025"/>
            <a:chExt cx="220875" cy="217475"/>
          </a:xfrm>
        </p:grpSpPr>
        <p:sp>
          <p:nvSpPr>
            <p:cNvPr id="2086" name="Google Shape;2086;p6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60"/>
          <p:cNvGrpSpPr/>
          <p:nvPr/>
        </p:nvGrpSpPr>
        <p:grpSpPr>
          <a:xfrm rot="5400000">
            <a:off x="1273912" y="4127100"/>
            <a:ext cx="357454" cy="956304"/>
            <a:chOff x="357713" y="600975"/>
            <a:chExt cx="357454" cy="956304"/>
          </a:xfrm>
        </p:grpSpPr>
        <p:sp>
          <p:nvSpPr>
            <p:cNvPr id="2089" name="Google Shape;2089;p6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93" name="Google Shape;2093;p60"/>
          <p:cNvPicPr preferRelativeResize="0"/>
          <p:nvPr/>
        </p:nvPicPr>
        <p:blipFill rotWithShape="1">
          <a:blip r:embed="rId3">
            <a:alphaModFix/>
          </a:blip>
          <a:srcRect b="0" l="14645" r="14708" t="0"/>
          <a:stretch/>
        </p:blipFill>
        <p:spPr>
          <a:xfrm>
            <a:off x="462550" y="993825"/>
            <a:ext cx="3170250" cy="315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grpSp>
        <p:nvGrpSpPr>
          <p:cNvPr id="1738" name="Google Shape;1738;p43"/>
          <p:cNvGrpSpPr/>
          <p:nvPr/>
        </p:nvGrpSpPr>
        <p:grpSpPr>
          <a:xfrm>
            <a:off x="4346008" y="1219971"/>
            <a:ext cx="793256" cy="182899"/>
            <a:chOff x="2685575" y="2835950"/>
            <a:chExt cx="433000" cy="99825"/>
          </a:xfrm>
        </p:grpSpPr>
        <p:sp>
          <p:nvSpPr>
            <p:cNvPr id="1739" name="Google Shape;1739;p4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3" name="Google Shape;1743;p43"/>
          <p:cNvSpPr/>
          <p:nvPr/>
        </p:nvSpPr>
        <p:spPr>
          <a:xfrm rot="-5400000">
            <a:off x="6270760" y="29875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3"/>
          <p:cNvSpPr txBox="1"/>
          <p:nvPr>
            <p:ph type="title"/>
          </p:nvPr>
        </p:nvSpPr>
        <p:spPr>
          <a:xfrm>
            <a:off x="715500" y="23614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Elpi Sandra Yunvi</a:t>
            </a:r>
            <a:endParaRPr/>
          </a:p>
          <a:p>
            <a:pPr indent="0" lvl="0" marL="0" rtl="0" algn="ctr">
              <a:spcBef>
                <a:spcPts val="0"/>
              </a:spcBef>
              <a:spcAft>
                <a:spcPts val="0"/>
              </a:spcAft>
              <a:buNone/>
            </a:pPr>
            <a:r>
              <a:rPr lang="en" sz="2600"/>
              <a:t>Binar Academy</a:t>
            </a:r>
            <a:endParaRPr sz="26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61"/>
          <p:cNvSpPr txBox="1"/>
          <p:nvPr>
            <p:ph idx="1" type="subTitle"/>
          </p:nvPr>
        </p:nvSpPr>
        <p:spPr>
          <a:xfrm>
            <a:off x="4502750" y="1648525"/>
            <a:ext cx="4263000" cy="2082600"/>
          </a:xfrm>
          <a:prstGeom prst="rect">
            <a:avLst/>
          </a:prstGeom>
        </p:spPr>
        <p:txBody>
          <a:bodyPr anchorCtr="0" anchor="t" bIns="91425" lIns="91425" spcFirstLastPara="1" rIns="91425" wrap="square" tIns="0">
            <a:noAutofit/>
          </a:bodyPr>
          <a:lstStyle/>
          <a:p>
            <a:pPr indent="-857250" lvl="0" marL="800100" rtl="0" algn="l">
              <a:lnSpc>
                <a:spcPct val="100000"/>
              </a:lnSpc>
              <a:spcBef>
                <a:spcPts val="3200"/>
              </a:spcBef>
              <a:spcAft>
                <a:spcPts val="0"/>
              </a:spcAft>
              <a:buNone/>
            </a:pPr>
            <a:r>
              <a:rPr lang="en"/>
              <a:t>        4.       </a:t>
            </a:r>
            <a:r>
              <a:rPr lang="en" sz="1600"/>
              <a:t>Kriteria</a:t>
            </a:r>
            <a:r>
              <a:rPr lang="en" sz="1600"/>
              <a:t> tweet yang dilontarkan oleh netizen Indonesia</a:t>
            </a:r>
            <a:endParaRPr sz="1600"/>
          </a:p>
          <a:p>
            <a:pPr indent="-400050" lvl="0" marL="342900" rtl="0" algn="l">
              <a:lnSpc>
                <a:spcPct val="100000"/>
              </a:lnSpc>
              <a:spcBef>
                <a:spcPts val="0"/>
              </a:spcBef>
              <a:spcAft>
                <a:spcPts val="0"/>
              </a:spcAft>
              <a:buNone/>
            </a:pPr>
            <a:r>
              <a:t/>
            </a:r>
            <a:endParaRPr sz="500"/>
          </a:p>
          <a:p>
            <a:pPr indent="0" lvl="0" marL="800100" rtl="0" algn="l">
              <a:lnSpc>
                <a:spcPct val="115000"/>
              </a:lnSpc>
              <a:spcBef>
                <a:spcPts val="0"/>
              </a:spcBef>
              <a:spcAft>
                <a:spcPts val="0"/>
              </a:spcAft>
              <a:buNone/>
            </a:pPr>
            <a:r>
              <a:rPr lang="en" sz="1600"/>
              <a:t>Tweet yang dominan di lontarkan oleh netizen Indonesia yaitu berupa Individual dan kategori lainnya.</a:t>
            </a:r>
            <a:endParaRPr sz="1600"/>
          </a:p>
          <a:p>
            <a:pPr indent="-400050" lvl="0" marL="400050" rtl="0" algn="l">
              <a:lnSpc>
                <a:spcPct val="100000"/>
              </a:lnSpc>
              <a:spcBef>
                <a:spcPts val="3200"/>
              </a:spcBef>
              <a:spcAft>
                <a:spcPts val="0"/>
              </a:spcAft>
              <a:buNone/>
            </a:pPr>
            <a:r>
              <a:t/>
            </a:r>
            <a:endParaRPr sz="1600"/>
          </a:p>
        </p:txBody>
      </p:sp>
      <p:sp>
        <p:nvSpPr>
          <p:cNvPr id="2099" name="Google Shape;2099;p61"/>
          <p:cNvSpPr txBox="1"/>
          <p:nvPr>
            <p:ph type="title"/>
          </p:nvPr>
        </p:nvSpPr>
        <p:spPr>
          <a:xfrm>
            <a:off x="4783875" y="1184750"/>
            <a:ext cx="15564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Result</a:t>
            </a:r>
            <a:endParaRPr/>
          </a:p>
        </p:txBody>
      </p:sp>
      <p:sp>
        <p:nvSpPr>
          <p:cNvPr id="2100" name="Google Shape;2100;p61"/>
          <p:cNvSpPr/>
          <p:nvPr/>
        </p:nvSpPr>
        <p:spPr>
          <a:xfrm>
            <a:off x="8150738" y="11179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1" name="Google Shape;2101;p61"/>
          <p:cNvPicPr preferRelativeResize="0"/>
          <p:nvPr/>
        </p:nvPicPr>
        <p:blipFill>
          <a:blip r:embed="rId3">
            <a:alphaModFix/>
          </a:blip>
          <a:stretch>
            <a:fillRect/>
          </a:stretch>
        </p:blipFill>
        <p:spPr>
          <a:xfrm>
            <a:off x="685800" y="879375"/>
            <a:ext cx="3740750" cy="3000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62"/>
          <p:cNvSpPr txBox="1"/>
          <p:nvPr>
            <p:ph type="title"/>
          </p:nvPr>
        </p:nvSpPr>
        <p:spPr>
          <a:xfrm>
            <a:off x="1467300" y="2093764"/>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Summary</a:t>
            </a:r>
            <a:endParaRPr sz="4500">
              <a:solidFill>
                <a:schemeClr val="dk2"/>
              </a:solidFill>
            </a:endParaRPr>
          </a:p>
        </p:txBody>
      </p:sp>
      <p:grpSp>
        <p:nvGrpSpPr>
          <p:cNvPr id="2107" name="Google Shape;2107;p62"/>
          <p:cNvGrpSpPr/>
          <p:nvPr/>
        </p:nvGrpSpPr>
        <p:grpSpPr>
          <a:xfrm flipH="1">
            <a:off x="2124013" y="1936921"/>
            <a:ext cx="793256" cy="182899"/>
            <a:chOff x="2685575" y="2835950"/>
            <a:chExt cx="433000" cy="99825"/>
          </a:xfrm>
        </p:grpSpPr>
        <p:sp>
          <p:nvSpPr>
            <p:cNvPr id="2108" name="Google Shape;2108;p6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2" name="Google Shape;2112;p62"/>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2"/>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4" name="Google Shape;2114;p62"/>
          <p:cNvCxnSpPr/>
          <p:nvPr/>
        </p:nvCxnSpPr>
        <p:spPr>
          <a:xfrm>
            <a:off x="1968150" y="3049748"/>
            <a:ext cx="52083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grpSp>
        <p:nvGrpSpPr>
          <p:cNvPr id="2119" name="Google Shape;2119;p63"/>
          <p:cNvGrpSpPr/>
          <p:nvPr/>
        </p:nvGrpSpPr>
        <p:grpSpPr>
          <a:xfrm flipH="1">
            <a:off x="8619514" y="2200658"/>
            <a:ext cx="793256" cy="182899"/>
            <a:chOff x="2685575" y="2835950"/>
            <a:chExt cx="433000" cy="99825"/>
          </a:xfrm>
        </p:grpSpPr>
        <p:sp>
          <p:nvSpPr>
            <p:cNvPr id="2120" name="Google Shape;2120;p6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63"/>
          <p:cNvGrpSpPr/>
          <p:nvPr/>
        </p:nvGrpSpPr>
        <p:grpSpPr>
          <a:xfrm flipH="1">
            <a:off x="6737051" y="-686940"/>
            <a:ext cx="2019176" cy="2019176"/>
            <a:chOff x="1943325" y="-220375"/>
            <a:chExt cx="1298672" cy="1298672"/>
          </a:xfrm>
        </p:grpSpPr>
        <p:sp>
          <p:nvSpPr>
            <p:cNvPr id="2125" name="Google Shape;2125;p6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3" name="Google Shape;2173;p63"/>
          <p:cNvSpPr/>
          <p:nvPr/>
        </p:nvSpPr>
        <p:spPr>
          <a:xfrm flipH="1" rot="5400000">
            <a:off x="7369961" y="3072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4" name="Google Shape;2174;p63"/>
          <p:cNvGrpSpPr/>
          <p:nvPr/>
        </p:nvGrpSpPr>
        <p:grpSpPr>
          <a:xfrm rot="10800000">
            <a:off x="-2065912" y="3634671"/>
            <a:ext cx="4000413" cy="3175881"/>
            <a:chOff x="5207925" y="-1994879"/>
            <a:chExt cx="4000413" cy="3175881"/>
          </a:xfrm>
        </p:grpSpPr>
        <p:sp>
          <p:nvSpPr>
            <p:cNvPr id="2175" name="Google Shape;2175;p6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8" name="Google Shape;2178;p63"/>
          <p:cNvSpPr txBox="1"/>
          <p:nvPr>
            <p:ph type="title"/>
          </p:nvPr>
        </p:nvSpPr>
        <p:spPr>
          <a:xfrm>
            <a:off x="715500" y="6906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Summary</a:t>
            </a:r>
            <a:endParaRPr/>
          </a:p>
        </p:txBody>
      </p:sp>
      <p:sp>
        <p:nvSpPr>
          <p:cNvPr id="2179" name="Google Shape;2179;p63"/>
          <p:cNvSpPr txBox="1"/>
          <p:nvPr>
            <p:ph idx="4294967295" type="body"/>
          </p:nvPr>
        </p:nvSpPr>
        <p:spPr>
          <a:xfrm>
            <a:off x="1221000" y="1374600"/>
            <a:ext cx="6702000" cy="285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Dari tweet yang dilontarkan oleh netizen Indonesia dapat disimpulkan bahwa rata-rata panjang kata dan panjang karakter yang digunakan yaitu 10 dan 77 dengan jenis tweet yang toxic. Meskipun tergolong pada jenis tweet toxic, tingkat dari tweet tersebut dapat dikategorikan lemah dengan total 60.8% dari jumlah keseluruhan. Kriteria tweet yang banyak dilontarkan netizen Indonesia yaitu lebih dominan ke individual.</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83" name="Shape 2183"/>
        <p:cNvGrpSpPr/>
        <p:nvPr/>
      </p:nvGrpSpPr>
      <p:grpSpPr>
        <a:xfrm>
          <a:off x="0" y="0"/>
          <a:ext cx="0" cy="0"/>
          <a:chOff x="0" y="0"/>
          <a:chExt cx="0" cy="0"/>
        </a:xfrm>
      </p:grpSpPr>
      <p:sp>
        <p:nvSpPr>
          <p:cNvPr id="2184" name="Google Shape;2184;p64"/>
          <p:cNvSpPr txBox="1"/>
          <p:nvPr/>
        </p:nvSpPr>
        <p:spPr>
          <a:xfrm>
            <a:off x="2176800" y="2133150"/>
            <a:ext cx="47904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solidFill>
                  <a:schemeClr val="accent1"/>
                </a:solidFill>
                <a:latin typeface="Inconsolata SemiBold"/>
                <a:ea typeface="Inconsolata SemiBold"/>
                <a:cs typeface="Inconsolata SemiBold"/>
                <a:sym typeface="Inconsolata SemiBold"/>
              </a:rPr>
              <a:t>Thank You</a:t>
            </a:r>
            <a:endParaRPr sz="4500">
              <a:solidFill>
                <a:schemeClr val="accent1"/>
              </a:solidFill>
              <a:latin typeface="Inconsolata SemiBold"/>
              <a:ea typeface="Inconsolata SemiBold"/>
              <a:cs typeface="Inconsolata SemiBold"/>
              <a:sym typeface="Inconsolat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44"/>
          <p:cNvSpPr/>
          <p:nvPr/>
        </p:nvSpPr>
        <p:spPr>
          <a:xfrm>
            <a:off x="4795529" y="282832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905742" y="28430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4795529" y="18243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905742" y="18243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txBox="1"/>
          <p:nvPr>
            <p:ph idx="21" type="title"/>
          </p:nvPr>
        </p:nvSpPr>
        <p:spPr>
          <a:xfrm>
            <a:off x="715500" y="7830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Outline</a:t>
            </a:r>
            <a:endParaRPr/>
          </a:p>
        </p:txBody>
      </p:sp>
      <p:sp>
        <p:nvSpPr>
          <p:cNvPr id="1754" name="Google Shape;1754;p44"/>
          <p:cNvSpPr txBox="1"/>
          <p:nvPr>
            <p:ph type="title"/>
          </p:nvPr>
        </p:nvSpPr>
        <p:spPr>
          <a:xfrm>
            <a:off x="772650" y="1746153"/>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01</a:t>
            </a:r>
            <a:endParaRPr/>
          </a:p>
        </p:txBody>
      </p:sp>
      <p:sp>
        <p:nvSpPr>
          <p:cNvPr id="1755" name="Google Shape;1755;p44"/>
          <p:cNvSpPr txBox="1"/>
          <p:nvPr>
            <p:ph idx="1" type="subTitle"/>
          </p:nvPr>
        </p:nvSpPr>
        <p:spPr>
          <a:xfrm>
            <a:off x="1594400" y="194593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Background</a:t>
            </a:r>
            <a:endParaRPr/>
          </a:p>
        </p:txBody>
      </p:sp>
      <p:sp>
        <p:nvSpPr>
          <p:cNvPr id="1756" name="Google Shape;1756;p44"/>
          <p:cNvSpPr txBox="1"/>
          <p:nvPr>
            <p:ph idx="3" type="title"/>
          </p:nvPr>
        </p:nvSpPr>
        <p:spPr>
          <a:xfrm>
            <a:off x="772650" y="2758374"/>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02</a:t>
            </a:r>
            <a:endParaRPr/>
          </a:p>
        </p:txBody>
      </p:sp>
      <p:sp>
        <p:nvSpPr>
          <p:cNvPr id="1757" name="Google Shape;1757;p44"/>
          <p:cNvSpPr txBox="1"/>
          <p:nvPr>
            <p:ph idx="4" type="subTitle"/>
          </p:nvPr>
        </p:nvSpPr>
        <p:spPr>
          <a:xfrm>
            <a:off x="1594400" y="29429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Analytic Process</a:t>
            </a:r>
            <a:endParaRPr/>
          </a:p>
        </p:txBody>
      </p:sp>
      <p:sp>
        <p:nvSpPr>
          <p:cNvPr id="1758" name="Google Shape;1758;p44"/>
          <p:cNvSpPr txBox="1"/>
          <p:nvPr>
            <p:ph idx="9" type="title"/>
          </p:nvPr>
        </p:nvSpPr>
        <p:spPr>
          <a:xfrm>
            <a:off x="4662438" y="1746153"/>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03</a:t>
            </a:r>
            <a:endParaRPr/>
          </a:p>
        </p:txBody>
      </p:sp>
      <p:sp>
        <p:nvSpPr>
          <p:cNvPr id="1759" name="Google Shape;1759;p44"/>
          <p:cNvSpPr txBox="1"/>
          <p:nvPr>
            <p:ph idx="13" type="subTitle"/>
          </p:nvPr>
        </p:nvSpPr>
        <p:spPr>
          <a:xfrm>
            <a:off x="5484138" y="19459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Result</a:t>
            </a:r>
            <a:endParaRPr/>
          </a:p>
        </p:txBody>
      </p:sp>
      <p:sp>
        <p:nvSpPr>
          <p:cNvPr id="1760" name="Google Shape;1760;p44"/>
          <p:cNvSpPr txBox="1"/>
          <p:nvPr>
            <p:ph idx="15" type="title"/>
          </p:nvPr>
        </p:nvSpPr>
        <p:spPr>
          <a:xfrm>
            <a:off x="4662438" y="2758374"/>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04</a:t>
            </a:r>
            <a:endParaRPr/>
          </a:p>
        </p:txBody>
      </p:sp>
      <p:sp>
        <p:nvSpPr>
          <p:cNvPr id="1761" name="Google Shape;1761;p44"/>
          <p:cNvSpPr txBox="1"/>
          <p:nvPr>
            <p:ph idx="16" type="subTitle"/>
          </p:nvPr>
        </p:nvSpPr>
        <p:spPr>
          <a:xfrm>
            <a:off x="5484138" y="29429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Summary</a:t>
            </a:r>
            <a:endParaRPr/>
          </a:p>
        </p:txBody>
      </p:sp>
      <p:grpSp>
        <p:nvGrpSpPr>
          <p:cNvPr id="1762" name="Google Shape;1762;p44"/>
          <p:cNvGrpSpPr/>
          <p:nvPr/>
        </p:nvGrpSpPr>
        <p:grpSpPr>
          <a:xfrm>
            <a:off x="7391908" y="722871"/>
            <a:ext cx="793256" cy="182899"/>
            <a:chOff x="2685575" y="2835950"/>
            <a:chExt cx="433000" cy="99825"/>
          </a:xfrm>
        </p:grpSpPr>
        <p:sp>
          <p:nvSpPr>
            <p:cNvPr id="1763" name="Google Shape;1763;p4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45"/>
          <p:cNvSpPr txBox="1"/>
          <p:nvPr>
            <p:ph type="title"/>
          </p:nvPr>
        </p:nvSpPr>
        <p:spPr>
          <a:xfrm>
            <a:off x="1467300" y="2093764"/>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Background</a:t>
            </a:r>
            <a:endParaRPr sz="4500">
              <a:solidFill>
                <a:schemeClr val="dk2"/>
              </a:solidFill>
            </a:endParaRPr>
          </a:p>
        </p:txBody>
      </p:sp>
      <p:grpSp>
        <p:nvGrpSpPr>
          <p:cNvPr id="1772" name="Google Shape;1772;p45"/>
          <p:cNvGrpSpPr/>
          <p:nvPr/>
        </p:nvGrpSpPr>
        <p:grpSpPr>
          <a:xfrm flipH="1">
            <a:off x="2124013" y="1936921"/>
            <a:ext cx="793256" cy="182899"/>
            <a:chOff x="2685575" y="2835950"/>
            <a:chExt cx="433000" cy="99825"/>
          </a:xfrm>
        </p:grpSpPr>
        <p:sp>
          <p:nvSpPr>
            <p:cNvPr id="1773" name="Google Shape;1773;p4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7" name="Google Shape;1777;p45"/>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5"/>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9" name="Google Shape;1779;p45"/>
          <p:cNvCxnSpPr/>
          <p:nvPr/>
        </p:nvCxnSpPr>
        <p:spPr>
          <a:xfrm>
            <a:off x="1968150" y="3049748"/>
            <a:ext cx="52083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46"/>
          <p:cNvSpPr txBox="1"/>
          <p:nvPr>
            <p:ph type="title"/>
          </p:nvPr>
        </p:nvSpPr>
        <p:spPr>
          <a:xfrm>
            <a:off x="332398" y="108791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Background</a:t>
            </a:r>
            <a:endParaRPr/>
          </a:p>
        </p:txBody>
      </p:sp>
      <p:sp>
        <p:nvSpPr>
          <p:cNvPr id="1785" name="Google Shape;1785;p46"/>
          <p:cNvSpPr txBox="1"/>
          <p:nvPr>
            <p:ph idx="1" type="subTitle"/>
          </p:nvPr>
        </p:nvSpPr>
        <p:spPr>
          <a:xfrm>
            <a:off x="332400" y="1798000"/>
            <a:ext cx="5604300" cy="29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Twitter merupakan salah satu media sosial yang populer di Indonesia dan pada tahun 2022 mencapai 18,25 juta pengguna. Jumlah tersebut setara dengan 4,23% dari total pengguna twitter di dunia.</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D</a:t>
            </a:r>
            <a:r>
              <a:rPr lang="en" sz="1600"/>
              <a:t>ari jumlah pengguna twitter di Indonesia tersebut, ditemukan berbagai jenis ujaran kebencian yang yang telah direkap oleh Ilham Firdausi Putra pada laman </a:t>
            </a:r>
            <a:r>
              <a:rPr lang="en" sz="1600">
                <a:solidFill>
                  <a:schemeClr val="hlink"/>
                </a:solidFill>
                <a:uFill>
                  <a:noFill/>
                </a:uFill>
                <a:hlinkClick r:id="rId3"/>
              </a:rPr>
              <a:t>Indonesian Abusive and Hate Speech Twitter Text | Kaggle</a:t>
            </a:r>
            <a:r>
              <a:rPr lang="en" sz="2100"/>
              <a:t>.</a:t>
            </a:r>
            <a:endParaRPr sz="2100"/>
          </a:p>
        </p:txBody>
      </p:sp>
      <p:pic>
        <p:nvPicPr>
          <p:cNvPr id="1786" name="Google Shape;1786;p46"/>
          <p:cNvPicPr preferRelativeResize="0"/>
          <p:nvPr/>
        </p:nvPicPr>
        <p:blipFill>
          <a:blip r:embed="rId4">
            <a:alphaModFix/>
          </a:blip>
          <a:stretch>
            <a:fillRect/>
          </a:stretch>
        </p:blipFill>
        <p:spPr>
          <a:xfrm>
            <a:off x="5636825" y="1087913"/>
            <a:ext cx="4256400" cy="31071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47"/>
          <p:cNvSpPr txBox="1"/>
          <p:nvPr>
            <p:ph idx="1" type="body"/>
          </p:nvPr>
        </p:nvSpPr>
        <p:spPr>
          <a:xfrm>
            <a:off x="1221000" y="1146000"/>
            <a:ext cx="6702000" cy="28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Oleh karena itu penelitian ini memiliki tujuan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330200" lvl="0" marL="457200" rtl="0" algn="l">
              <a:spcBef>
                <a:spcPts val="0"/>
              </a:spcBef>
              <a:spcAft>
                <a:spcPts val="0"/>
              </a:spcAft>
              <a:buSzPts val="1600"/>
              <a:buChar char="●"/>
            </a:pPr>
            <a:r>
              <a:rPr lang="en" sz="1600"/>
              <a:t>Menganalisis panjang kata dan panjang karakter pada tweet negatif netizen Indonesia</a:t>
            </a:r>
            <a:endParaRPr sz="1600"/>
          </a:p>
          <a:p>
            <a:pPr indent="-330200" lvl="0" marL="457200" rtl="0" algn="l">
              <a:spcBef>
                <a:spcPts val="0"/>
              </a:spcBef>
              <a:spcAft>
                <a:spcPts val="0"/>
              </a:spcAft>
              <a:buSzPts val="1600"/>
              <a:buChar char="●"/>
            </a:pPr>
            <a:r>
              <a:rPr lang="en" sz="1600"/>
              <a:t>Menganalisis tipe tweet yang dilontarkan oleh netizen</a:t>
            </a:r>
            <a:endParaRPr sz="1600"/>
          </a:p>
          <a:p>
            <a:pPr indent="-330200" lvl="0" marL="457200" rtl="0" algn="l">
              <a:spcBef>
                <a:spcPts val="0"/>
              </a:spcBef>
              <a:spcAft>
                <a:spcPts val="0"/>
              </a:spcAft>
              <a:buSzPts val="1600"/>
              <a:buChar char="●"/>
            </a:pPr>
            <a:r>
              <a:rPr lang="en" sz="1600"/>
              <a:t>Menganalisis tingkat tweet negatif yang dilontarkan netizen Indonesia</a:t>
            </a:r>
            <a:endParaRPr sz="1600"/>
          </a:p>
          <a:p>
            <a:pPr indent="-330200" lvl="0" marL="457200" rtl="0" algn="l">
              <a:spcBef>
                <a:spcPts val="0"/>
              </a:spcBef>
              <a:spcAft>
                <a:spcPts val="0"/>
              </a:spcAft>
              <a:buSzPts val="1600"/>
              <a:buChar char="●"/>
            </a:pPr>
            <a:r>
              <a:rPr lang="en" sz="1600"/>
              <a:t>Menganalisis kriteria dari tweet yang dilontarkan oleh netizen</a:t>
            </a:r>
            <a:endParaRPr sz="1600"/>
          </a:p>
        </p:txBody>
      </p:sp>
      <p:grpSp>
        <p:nvGrpSpPr>
          <p:cNvPr id="1792" name="Google Shape;1792;p47"/>
          <p:cNvGrpSpPr/>
          <p:nvPr/>
        </p:nvGrpSpPr>
        <p:grpSpPr>
          <a:xfrm>
            <a:off x="7166746" y="318146"/>
            <a:ext cx="793256" cy="182899"/>
            <a:chOff x="2685575" y="2835950"/>
            <a:chExt cx="433000" cy="99825"/>
          </a:xfrm>
        </p:grpSpPr>
        <p:sp>
          <p:nvSpPr>
            <p:cNvPr id="1793" name="Google Shape;1793;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7" name="Google Shape;1797;p47"/>
          <p:cNvSpPr/>
          <p:nvPr/>
        </p:nvSpPr>
        <p:spPr>
          <a:xfrm flipH="1">
            <a:off x="7675710" y="3190113"/>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8" name="Google Shape;1798;p47"/>
          <p:cNvGrpSpPr/>
          <p:nvPr/>
        </p:nvGrpSpPr>
        <p:grpSpPr>
          <a:xfrm>
            <a:off x="-762737" y="257046"/>
            <a:ext cx="2874553" cy="244006"/>
            <a:chOff x="715550" y="3295000"/>
            <a:chExt cx="3009372" cy="255450"/>
          </a:xfrm>
        </p:grpSpPr>
        <p:sp>
          <p:nvSpPr>
            <p:cNvPr id="1799" name="Google Shape;1799;p47"/>
            <p:cNvSpPr/>
            <p:nvPr/>
          </p:nvSpPr>
          <p:spPr>
            <a:xfrm>
              <a:off x="1054652" y="3295000"/>
              <a:ext cx="2670270" cy="106509"/>
            </a:xfrm>
            <a:custGeom>
              <a:rect b="b" l="l" r="r" t="t"/>
              <a:pathLst>
                <a:path extrusionOk="0" fill="none" h="1850" w="46381">
                  <a:moveTo>
                    <a:pt x="1" y="1"/>
                  </a:moveTo>
                  <a:cubicBezTo>
                    <a:pt x="1455" y="1"/>
                    <a:pt x="1455" y="1849"/>
                    <a:pt x="2884" y="1849"/>
                  </a:cubicBezTo>
                  <a:cubicBezTo>
                    <a:pt x="4338" y="1849"/>
                    <a:pt x="4338" y="1"/>
                    <a:pt x="5792" y="1"/>
                  </a:cubicBezTo>
                  <a:cubicBezTo>
                    <a:pt x="7246" y="1"/>
                    <a:pt x="7246" y="1849"/>
                    <a:pt x="8700" y="1849"/>
                  </a:cubicBezTo>
                  <a:cubicBezTo>
                    <a:pt x="10154" y="1849"/>
                    <a:pt x="10154" y="1"/>
                    <a:pt x="11583" y="1"/>
                  </a:cubicBezTo>
                  <a:cubicBezTo>
                    <a:pt x="13037" y="1"/>
                    <a:pt x="13037" y="1849"/>
                    <a:pt x="14491" y="1849"/>
                  </a:cubicBezTo>
                  <a:cubicBezTo>
                    <a:pt x="15945" y="1849"/>
                    <a:pt x="15945" y="1"/>
                    <a:pt x="17399" y="1"/>
                  </a:cubicBezTo>
                  <a:cubicBezTo>
                    <a:pt x="18853" y="1"/>
                    <a:pt x="18829" y="1849"/>
                    <a:pt x="20283" y="1849"/>
                  </a:cubicBezTo>
                  <a:cubicBezTo>
                    <a:pt x="21737" y="1849"/>
                    <a:pt x="21737" y="1"/>
                    <a:pt x="23191" y="1"/>
                  </a:cubicBezTo>
                  <a:cubicBezTo>
                    <a:pt x="24645" y="1"/>
                    <a:pt x="24645" y="1849"/>
                    <a:pt x="26099" y="1849"/>
                  </a:cubicBezTo>
                  <a:cubicBezTo>
                    <a:pt x="27528" y="1849"/>
                    <a:pt x="27528" y="1"/>
                    <a:pt x="28982" y="1"/>
                  </a:cubicBezTo>
                  <a:cubicBezTo>
                    <a:pt x="30436" y="1"/>
                    <a:pt x="30436" y="1849"/>
                    <a:pt x="31890" y="1849"/>
                  </a:cubicBezTo>
                  <a:cubicBezTo>
                    <a:pt x="33344" y="1849"/>
                    <a:pt x="33344" y="1"/>
                    <a:pt x="34773" y="1"/>
                  </a:cubicBezTo>
                  <a:cubicBezTo>
                    <a:pt x="36227" y="1"/>
                    <a:pt x="36227" y="1849"/>
                    <a:pt x="37681" y="1849"/>
                  </a:cubicBezTo>
                  <a:cubicBezTo>
                    <a:pt x="39135" y="1849"/>
                    <a:pt x="39135" y="1"/>
                    <a:pt x="40589" y="1"/>
                  </a:cubicBezTo>
                  <a:cubicBezTo>
                    <a:pt x="42043" y="1"/>
                    <a:pt x="42043" y="1849"/>
                    <a:pt x="43497" y="1849"/>
                  </a:cubicBezTo>
                  <a:cubicBezTo>
                    <a:pt x="44927" y="1849"/>
                    <a:pt x="44927" y="1"/>
                    <a:pt x="46381"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715550" y="3443998"/>
              <a:ext cx="2671709" cy="106452"/>
            </a:xfrm>
            <a:custGeom>
              <a:rect b="b" l="l" r="r" t="t"/>
              <a:pathLst>
                <a:path extrusionOk="0" fill="none" h="1849" w="46406">
                  <a:moveTo>
                    <a:pt x="1" y="1"/>
                  </a:moveTo>
                  <a:cubicBezTo>
                    <a:pt x="1455" y="1"/>
                    <a:pt x="1455" y="1849"/>
                    <a:pt x="2909" y="1849"/>
                  </a:cubicBezTo>
                  <a:cubicBezTo>
                    <a:pt x="4338" y="1849"/>
                    <a:pt x="4363" y="1"/>
                    <a:pt x="5792" y="1"/>
                  </a:cubicBezTo>
                  <a:cubicBezTo>
                    <a:pt x="7246" y="1"/>
                    <a:pt x="7246" y="1849"/>
                    <a:pt x="8700" y="1849"/>
                  </a:cubicBezTo>
                  <a:cubicBezTo>
                    <a:pt x="10154" y="1849"/>
                    <a:pt x="10154" y="1"/>
                    <a:pt x="11608" y="1"/>
                  </a:cubicBezTo>
                  <a:cubicBezTo>
                    <a:pt x="13037" y="1"/>
                    <a:pt x="13037" y="1849"/>
                    <a:pt x="14491" y="1849"/>
                  </a:cubicBezTo>
                  <a:cubicBezTo>
                    <a:pt x="15945" y="1849"/>
                    <a:pt x="15945" y="1"/>
                    <a:pt x="17399" y="1"/>
                  </a:cubicBezTo>
                  <a:cubicBezTo>
                    <a:pt x="18853" y="1"/>
                    <a:pt x="18853" y="1849"/>
                    <a:pt x="20307" y="1849"/>
                  </a:cubicBezTo>
                  <a:cubicBezTo>
                    <a:pt x="21737" y="1849"/>
                    <a:pt x="21737" y="1"/>
                    <a:pt x="23191" y="1"/>
                  </a:cubicBezTo>
                  <a:cubicBezTo>
                    <a:pt x="24645" y="1"/>
                    <a:pt x="24645" y="1849"/>
                    <a:pt x="26099" y="1849"/>
                  </a:cubicBezTo>
                  <a:cubicBezTo>
                    <a:pt x="27553" y="1849"/>
                    <a:pt x="27553" y="1"/>
                    <a:pt x="28982" y="1"/>
                  </a:cubicBezTo>
                  <a:cubicBezTo>
                    <a:pt x="30436" y="1"/>
                    <a:pt x="30436" y="1849"/>
                    <a:pt x="31890" y="1849"/>
                  </a:cubicBezTo>
                  <a:cubicBezTo>
                    <a:pt x="33344" y="1849"/>
                    <a:pt x="33344" y="1"/>
                    <a:pt x="34798" y="1"/>
                  </a:cubicBezTo>
                  <a:cubicBezTo>
                    <a:pt x="36252" y="1"/>
                    <a:pt x="36252" y="1849"/>
                    <a:pt x="37682" y="1849"/>
                  </a:cubicBezTo>
                  <a:cubicBezTo>
                    <a:pt x="39136" y="1849"/>
                    <a:pt x="39136" y="1"/>
                    <a:pt x="40590" y="1"/>
                  </a:cubicBezTo>
                  <a:cubicBezTo>
                    <a:pt x="42044" y="1"/>
                    <a:pt x="42044" y="1849"/>
                    <a:pt x="43498" y="1849"/>
                  </a:cubicBezTo>
                  <a:cubicBezTo>
                    <a:pt x="44952" y="1849"/>
                    <a:pt x="44952" y="1"/>
                    <a:pt x="46406" y="1"/>
                  </a:cubicBezTo>
                </a:path>
              </a:pathLst>
            </a:custGeom>
            <a:noFill/>
            <a:ln cap="flat" cmpd="sng" w="15400">
              <a:solidFill>
                <a:schemeClr val="lt2"/>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48"/>
          <p:cNvSpPr txBox="1"/>
          <p:nvPr>
            <p:ph type="title"/>
          </p:nvPr>
        </p:nvSpPr>
        <p:spPr>
          <a:xfrm>
            <a:off x="1467300" y="2093764"/>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Analytic Process</a:t>
            </a:r>
            <a:endParaRPr sz="4500">
              <a:solidFill>
                <a:schemeClr val="dk2"/>
              </a:solidFill>
            </a:endParaRPr>
          </a:p>
        </p:txBody>
      </p:sp>
      <p:grpSp>
        <p:nvGrpSpPr>
          <p:cNvPr id="1806" name="Google Shape;1806;p48"/>
          <p:cNvGrpSpPr/>
          <p:nvPr/>
        </p:nvGrpSpPr>
        <p:grpSpPr>
          <a:xfrm flipH="1">
            <a:off x="2124013" y="1936921"/>
            <a:ext cx="793256" cy="182899"/>
            <a:chOff x="2685575" y="2835950"/>
            <a:chExt cx="433000" cy="99825"/>
          </a:xfrm>
        </p:grpSpPr>
        <p:sp>
          <p:nvSpPr>
            <p:cNvPr id="1807" name="Google Shape;1807;p4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1" name="Google Shape;1811;p48"/>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8"/>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3" name="Google Shape;1813;p48"/>
          <p:cNvCxnSpPr/>
          <p:nvPr/>
        </p:nvCxnSpPr>
        <p:spPr>
          <a:xfrm>
            <a:off x="1968150" y="3049748"/>
            <a:ext cx="52083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Research Flow</a:t>
            </a:r>
            <a:endParaRPr/>
          </a:p>
        </p:txBody>
      </p:sp>
      <p:grpSp>
        <p:nvGrpSpPr>
          <p:cNvPr id="1819" name="Google Shape;1819;p49"/>
          <p:cNvGrpSpPr/>
          <p:nvPr/>
        </p:nvGrpSpPr>
        <p:grpSpPr>
          <a:xfrm rot="-281942">
            <a:off x="3695784" y="2020872"/>
            <a:ext cx="1752386" cy="1746764"/>
            <a:chOff x="6039282" y="1042577"/>
            <a:chExt cx="734315" cy="731929"/>
          </a:xfrm>
        </p:grpSpPr>
        <p:sp>
          <p:nvSpPr>
            <p:cNvPr id="1820" name="Google Shape;1820;p49"/>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9"/>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9"/>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9"/>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9"/>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9"/>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9"/>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9"/>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9"/>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9"/>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9"/>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9"/>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9"/>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9"/>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9"/>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9"/>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9"/>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9"/>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9"/>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9"/>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9"/>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49"/>
          <p:cNvSpPr txBox="1"/>
          <p:nvPr/>
        </p:nvSpPr>
        <p:spPr>
          <a:xfrm>
            <a:off x="3426625" y="1193378"/>
            <a:ext cx="1986000" cy="2319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lt1"/>
                </a:solidFill>
                <a:latin typeface="Bai Jamjuree"/>
                <a:ea typeface="Bai Jamjuree"/>
                <a:cs typeface="Bai Jamjuree"/>
                <a:sym typeface="Bai Jamjuree"/>
              </a:rPr>
              <a:t>Identify problem</a:t>
            </a:r>
            <a:endParaRPr>
              <a:solidFill>
                <a:schemeClr val="lt1"/>
              </a:solidFill>
              <a:latin typeface="Bai Jamjuree"/>
              <a:ea typeface="Bai Jamjuree"/>
              <a:cs typeface="Bai Jamjuree"/>
              <a:sym typeface="Bai Jamjuree"/>
            </a:endParaRPr>
          </a:p>
        </p:txBody>
      </p:sp>
      <p:sp>
        <p:nvSpPr>
          <p:cNvPr id="1842" name="Google Shape;1842;p49"/>
          <p:cNvSpPr txBox="1"/>
          <p:nvPr/>
        </p:nvSpPr>
        <p:spPr>
          <a:xfrm>
            <a:off x="1489737" y="1925500"/>
            <a:ext cx="1986000" cy="4206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lt1"/>
                </a:solidFill>
                <a:latin typeface="Bai Jamjuree"/>
                <a:ea typeface="Bai Jamjuree"/>
                <a:cs typeface="Bai Jamjuree"/>
                <a:sym typeface="Bai Jamjuree"/>
              </a:rPr>
              <a:t>Memeriksa kondisi data sesuai problem yang diidentifikasi</a:t>
            </a:r>
            <a:endParaRPr>
              <a:solidFill>
                <a:schemeClr val="lt1"/>
              </a:solidFill>
              <a:latin typeface="Bai Jamjuree"/>
              <a:ea typeface="Bai Jamjuree"/>
              <a:cs typeface="Bai Jamjuree"/>
              <a:sym typeface="Bai Jamjuree"/>
            </a:endParaRPr>
          </a:p>
          <a:p>
            <a:pPr indent="0" lvl="0" marL="0" rtl="0" algn="ctr">
              <a:spcBef>
                <a:spcPts val="0"/>
              </a:spcBef>
              <a:spcAft>
                <a:spcPts val="0"/>
              </a:spcAft>
              <a:buNone/>
            </a:pPr>
            <a:r>
              <a:t/>
            </a:r>
            <a:endParaRPr sz="2100">
              <a:solidFill>
                <a:schemeClr val="dk2"/>
              </a:solidFill>
              <a:latin typeface="Aldrich"/>
              <a:ea typeface="Aldrich"/>
              <a:cs typeface="Aldrich"/>
              <a:sym typeface="Aldrich"/>
            </a:endParaRPr>
          </a:p>
        </p:txBody>
      </p:sp>
      <p:sp>
        <p:nvSpPr>
          <p:cNvPr id="1843" name="Google Shape;1843;p49"/>
          <p:cNvSpPr txBox="1"/>
          <p:nvPr/>
        </p:nvSpPr>
        <p:spPr>
          <a:xfrm>
            <a:off x="1489712" y="3200263"/>
            <a:ext cx="1986000" cy="4206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lt1"/>
                </a:solidFill>
                <a:latin typeface="Bai Jamjuree"/>
                <a:ea typeface="Bai Jamjuree"/>
                <a:cs typeface="Bai Jamjuree"/>
                <a:sym typeface="Bai Jamjuree"/>
              </a:rPr>
              <a:t>Mengambil keputusan jenis pemrosesan data yang dilakukan</a:t>
            </a:r>
            <a:endParaRPr>
              <a:solidFill>
                <a:schemeClr val="lt1"/>
              </a:solidFill>
              <a:latin typeface="Bai Jamjuree"/>
              <a:ea typeface="Bai Jamjuree"/>
              <a:cs typeface="Bai Jamjuree"/>
              <a:sym typeface="Bai Jamjuree"/>
            </a:endParaRPr>
          </a:p>
          <a:p>
            <a:pPr indent="0" lvl="0" marL="0" rtl="0" algn="ctr">
              <a:spcBef>
                <a:spcPts val="0"/>
              </a:spcBef>
              <a:spcAft>
                <a:spcPts val="0"/>
              </a:spcAft>
              <a:buNone/>
            </a:pPr>
            <a:r>
              <a:t/>
            </a:r>
            <a:endParaRPr sz="2100">
              <a:solidFill>
                <a:schemeClr val="dk2"/>
              </a:solidFill>
              <a:latin typeface="Aldrich"/>
              <a:ea typeface="Aldrich"/>
              <a:cs typeface="Aldrich"/>
              <a:sym typeface="Aldrich"/>
            </a:endParaRPr>
          </a:p>
        </p:txBody>
      </p:sp>
      <p:sp>
        <p:nvSpPr>
          <p:cNvPr id="1844" name="Google Shape;1844;p49"/>
          <p:cNvSpPr txBox="1"/>
          <p:nvPr/>
        </p:nvSpPr>
        <p:spPr>
          <a:xfrm>
            <a:off x="3579012" y="3953938"/>
            <a:ext cx="1986000" cy="4206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a:solidFill>
                  <a:schemeClr val="lt1"/>
                </a:solidFill>
                <a:latin typeface="Bai Jamjuree"/>
                <a:ea typeface="Bai Jamjuree"/>
                <a:cs typeface="Bai Jamjuree"/>
                <a:sym typeface="Bai Jamjuree"/>
              </a:rPr>
              <a:t>Melakukan pembersihan data</a:t>
            </a:r>
            <a:endParaRPr>
              <a:solidFill>
                <a:schemeClr val="lt1"/>
              </a:solidFill>
              <a:latin typeface="Bai Jamjuree"/>
              <a:ea typeface="Bai Jamjuree"/>
              <a:cs typeface="Bai Jamjuree"/>
              <a:sym typeface="Bai Jamjuree"/>
            </a:endParaRPr>
          </a:p>
        </p:txBody>
      </p:sp>
      <p:sp>
        <p:nvSpPr>
          <p:cNvPr id="1845" name="Google Shape;1845;p49"/>
          <p:cNvSpPr txBox="1"/>
          <p:nvPr/>
        </p:nvSpPr>
        <p:spPr>
          <a:xfrm>
            <a:off x="5515850" y="2140850"/>
            <a:ext cx="1986000" cy="956400"/>
          </a:xfrm>
          <a:prstGeom prst="rect">
            <a:avLst/>
          </a:prstGeom>
          <a:noFill/>
          <a:ln>
            <a:noFill/>
          </a:ln>
        </p:spPr>
        <p:txBody>
          <a:bodyPr anchorCtr="0" anchor="t" bIns="91425" lIns="91425" spcFirstLastPara="1" rIns="91425" wrap="square" tIns="54850">
            <a:noAutofit/>
          </a:bodyPr>
          <a:lstStyle/>
          <a:p>
            <a:pPr indent="0" lvl="0" marL="0" rtl="0" algn="ctr">
              <a:spcBef>
                <a:spcPts val="0"/>
              </a:spcBef>
              <a:spcAft>
                <a:spcPts val="0"/>
              </a:spcAft>
              <a:buNone/>
            </a:pPr>
            <a:r>
              <a:rPr lang="en">
                <a:solidFill>
                  <a:schemeClr val="accent6"/>
                </a:solidFill>
                <a:latin typeface="Bai Jamjuree"/>
                <a:ea typeface="Bai Jamjuree"/>
                <a:cs typeface="Bai Jamjuree"/>
                <a:sym typeface="Bai Jamjuree"/>
              </a:rPr>
              <a:t>Mengevaluasi data yang dibersihkan apakah sudah sesuai yang diharapkan</a:t>
            </a:r>
            <a:endParaRPr>
              <a:solidFill>
                <a:schemeClr val="accent6"/>
              </a:solidFill>
              <a:latin typeface="Bai Jamjuree"/>
              <a:ea typeface="Bai Jamjuree"/>
              <a:cs typeface="Bai Jamjuree"/>
              <a:sym typeface="Bai Jamjuree"/>
            </a:endParaRPr>
          </a:p>
        </p:txBody>
      </p:sp>
      <p:cxnSp>
        <p:nvCxnSpPr>
          <p:cNvPr id="1846" name="Google Shape;1846;p49"/>
          <p:cNvCxnSpPr>
            <a:endCxn id="1842" idx="0"/>
          </p:cNvCxnSpPr>
          <p:nvPr/>
        </p:nvCxnSpPr>
        <p:spPr>
          <a:xfrm flipH="1">
            <a:off x="2482737" y="1305100"/>
            <a:ext cx="1096200" cy="620400"/>
          </a:xfrm>
          <a:prstGeom prst="bentConnector2">
            <a:avLst/>
          </a:prstGeom>
          <a:noFill/>
          <a:ln cap="flat" cmpd="sng" w="9525">
            <a:solidFill>
              <a:schemeClr val="lt1"/>
            </a:solidFill>
            <a:prstDash val="solid"/>
            <a:round/>
            <a:headEnd len="med" w="med" type="none"/>
            <a:tailEnd len="med" w="med" type="triangle"/>
          </a:ln>
        </p:spPr>
      </p:cxnSp>
      <p:cxnSp>
        <p:nvCxnSpPr>
          <p:cNvPr id="1847" name="Google Shape;1847;p49"/>
          <p:cNvCxnSpPr/>
          <p:nvPr/>
        </p:nvCxnSpPr>
        <p:spPr>
          <a:xfrm flipH="1" rot="-5400000">
            <a:off x="2235062" y="2894713"/>
            <a:ext cx="494700" cy="600"/>
          </a:xfrm>
          <a:prstGeom prst="bentConnector3">
            <a:avLst>
              <a:gd fmla="val 50000" name="adj1"/>
            </a:avLst>
          </a:prstGeom>
          <a:noFill/>
          <a:ln cap="flat" cmpd="sng" w="9525">
            <a:solidFill>
              <a:schemeClr val="lt1"/>
            </a:solidFill>
            <a:prstDash val="solid"/>
            <a:round/>
            <a:headEnd len="med" w="med" type="none"/>
            <a:tailEnd len="med" w="med" type="triangle"/>
          </a:ln>
        </p:spPr>
      </p:cxnSp>
      <p:cxnSp>
        <p:nvCxnSpPr>
          <p:cNvPr id="1848" name="Google Shape;1848;p49"/>
          <p:cNvCxnSpPr>
            <a:endCxn id="1844" idx="1"/>
          </p:cNvCxnSpPr>
          <p:nvPr/>
        </p:nvCxnSpPr>
        <p:spPr>
          <a:xfrm>
            <a:off x="2481012" y="3955138"/>
            <a:ext cx="1098000" cy="209100"/>
          </a:xfrm>
          <a:prstGeom prst="bentConnector3">
            <a:avLst>
              <a:gd fmla="val -450" name="adj1"/>
            </a:avLst>
          </a:prstGeom>
          <a:noFill/>
          <a:ln cap="flat" cmpd="sng" w="9525">
            <a:solidFill>
              <a:schemeClr val="lt1"/>
            </a:solidFill>
            <a:prstDash val="solid"/>
            <a:round/>
            <a:headEnd len="med" w="med" type="none"/>
            <a:tailEnd len="med" w="med" type="triangle"/>
          </a:ln>
        </p:spPr>
      </p:cxnSp>
      <p:cxnSp>
        <p:nvCxnSpPr>
          <p:cNvPr id="1849" name="Google Shape;1849;p49"/>
          <p:cNvCxnSpPr>
            <a:stCxn id="1844" idx="3"/>
            <a:endCxn id="1845" idx="2"/>
          </p:cNvCxnSpPr>
          <p:nvPr/>
        </p:nvCxnSpPr>
        <p:spPr>
          <a:xfrm flipH="1" rot="10800000">
            <a:off x="5565012" y="3097138"/>
            <a:ext cx="943800" cy="1067100"/>
          </a:xfrm>
          <a:prstGeom prst="bentConnector2">
            <a:avLst/>
          </a:prstGeom>
          <a:noFill/>
          <a:ln cap="flat" cmpd="sng" w="9525">
            <a:solidFill>
              <a:schemeClr val="lt1"/>
            </a:solidFill>
            <a:prstDash val="solid"/>
            <a:round/>
            <a:headEnd len="med" w="med" type="none"/>
            <a:tailEnd len="med" w="med" type="triangle"/>
          </a:ln>
        </p:spPr>
      </p:cxnSp>
      <p:sp>
        <p:nvSpPr>
          <p:cNvPr id="1850" name="Google Shape;1850;p49"/>
          <p:cNvSpPr/>
          <p:nvPr/>
        </p:nvSpPr>
        <p:spPr>
          <a:xfrm>
            <a:off x="4294217" y="26178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1" name="Google Shape;1851;p49"/>
          <p:cNvGrpSpPr/>
          <p:nvPr/>
        </p:nvGrpSpPr>
        <p:grpSpPr>
          <a:xfrm>
            <a:off x="4413556" y="2749221"/>
            <a:ext cx="311764" cy="312622"/>
            <a:chOff x="-1333200" y="2770450"/>
            <a:chExt cx="291450" cy="292225"/>
          </a:xfrm>
        </p:grpSpPr>
        <p:sp>
          <p:nvSpPr>
            <p:cNvPr id="1852" name="Google Shape;1852;p4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4" name="Google Shape;1854;p49"/>
          <p:cNvGrpSpPr/>
          <p:nvPr/>
        </p:nvGrpSpPr>
        <p:grpSpPr>
          <a:xfrm>
            <a:off x="391864" y="3545270"/>
            <a:ext cx="289170" cy="284718"/>
            <a:chOff x="426000" y="3302025"/>
            <a:chExt cx="220875" cy="217475"/>
          </a:xfrm>
        </p:grpSpPr>
        <p:sp>
          <p:nvSpPr>
            <p:cNvPr id="1855" name="Google Shape;1855;p4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49"/>
          <p:cNvGrpSpPr/>
          <p:nvPr/>
        </p:nvGrpSpPr>
        <p:grpSpPr>
          <a:xfrm>
            <a:off x="357713" y="1210575"/>
            <a:ext cx="357454" cy="956304"/>
            <a:chOff x="357713" y="600975"/>
            <a:chExt cx="357454" cy="956304"/>
          </a:xfrm>
        </p:grpSpPr>
        <p:sp>
          <p:nvSpPr>
            <p:cNvPr id="1858" name="Google Shape;1858;p4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49"/>
          <p:cNvGrpSpPr/>
          <p:nvPr/>
        </p:nvGrpSpPr>
        <p:grpSpPr>
          <a:xfrm>
            <a:off x="6740858" y="1878871"/>
            <a:ext cx="793256" cy="182899"/>
            <a:chOff x="2685575" y="2835950"/>
            <a:chExt cx="433000" cy="99825"/>
          </a:xfrm>
        </p:grpSpPr>
        <p:sp>
          <p:nvSpPr>
            <p:cNvPr id="1863" name="Google Shape;1863;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49"/>
          <p:cNvGrpSpPr/>
          <p:nvPr/>
        </p:nvGrpSpPr>
        <p:grpSpPr>
          <a:xfrm>
            <a:off x="391864" y="4378897"/>
            <a:ext cx="2019176" cy="2019176"/>
            <a:chOff x="1943325" y="-220375"/>
            <a:chExt cx="1298672" cy="1298672"/>
          </a:xfrm>
        </p:grpSpPr>
        <p:sp>
          <p:nvSpPr>
            <p:cNvPr id="1868" name="Google Shape;1868;p4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6" name="Google Shape;1916;p49"/>
          <p:cNvGrpSpPr/>
          <p:nvPr/>
        </p:nvGrpSpPr>
        <p:grpSpPr>
          <a:xfrm>
            <a:off x="8366565" y="3429220"/>
            <a:ext cx="1965289" cy="517060"/>
            <a:chOff x="3539975" y="3523525"/>
            <a:chExt cx="745925" cy="196250"/>
          </a:xfrm>
        </p:grpSpPr>
        <p:sp>
          <p:nvSpPr>
            <p:cNvPr id="1917" name="Google Shape;1917;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3" name="Google Shape;1933;p49"/>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9"/>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5" name="Google Shape;1935;p49"/>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50"/>
          <p:cNvSpPr txBox="1"/>
          <p:nvPr>
            <p:ph type="title"/>
          </p:nvPr>
        </p:nvSpPr>
        <p:spPr>
          <a:xfrm>
            <a:off x="4373725" y="4470900"/>
            <a:ext cx="4279500" cy="59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200"/>
              <a:t>Sumber : https://journals.itb.ac.id/index.php/jictra/article/view/15056/5133</a:t>
            </a:r>
            <a:endParaRPr sz="1200"/>
          </a:p>
        </p:txBody>
      </p:sp>
      <p:sp>
        <p:nvSpPr>
          <p:cNvPr id="1941" name="Google Shape;1941;p50"/>
          <p:cNvSpPr txBox="1"/>
          <p:nvPr>
            <p:ph idx="1" type="subTitle"/>
          </p:nvPr>
        </p:nvSpPr>
        <p:spPr>
          <a:xfrm>
            <a:off x="4716625" y="1524763"/>
            <a:ext cx="4156200" cy="27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Pada tahun 2021, pernah dilakukan penelitian untuk mengklasifikasikan ujaran Kebencian pada tweet bahasa Indonesia menggunakan konvolusi jaringan netral. Pada penelitian tersebut dijelaskan pada tahap preprocessing perlu dilakukan pembersihan data yang bertujuan untuk menghapus punctuation dan karakter spesial, url, dan emoji yang biasanya ditemukan pada tweet. </a:t>
            </a:r>
            <a:endParaRPr sz="1600"/>
          </a:p>
        </p:txBody>
      </p:sp>
      <p:pic>
        <p:nvPicPr>
          <p:cNvPr id="1942" name="Google Shape;1942;p50"/>
          <p:cNvPicPr preferRelativeResize="0"/>
          <p:nvPr/>
        </p:nvPicPr>
        <p:blipFill>
          <a:blip r:embed="rId3">
            <a:alphaModFix/>
          </a:blip>
          <a:stretch>
            <a:fillRect/>
          </a:stretch>
        </p:blipFill>
        <p:spPr>
          <a:xfrm>
            <a:off x="357525" y="1710288"/>
            <a:ext cx="4080501" cy="2108675"/>
          </a:xfrm>
          <a:prstGeom prst="rect">
            <a:avLst/>
          </a:prstGeom>
          <a:noFill/>
          <a:ln>
            <a:noFill/>
          </a:ln>
        </p:spPr>
      </p:pic>
      <p:sp>
        <p:nvSpPr>
          <p:cNvPr id="1943" name="Google Shape;1943;p50"/>
          <p:cNvSpPr txBox="1"/>
          <p:nvPr>
            <p:ph type="title"/>
          </p:nvPr>
        </p:nvSpPr>
        <p:spPr>
          <a:xfrm>
            <a:off x="936300" y="1229275"/>
            <a:ext cx="50886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 Exploratory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