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Open Sans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14248" y="1953382"/>
            <a:ext cx="8329752" cy="6380236"/>
          </a:xfrm>
          <a:custGeom>
            <a:avLst/>
            <a:gdLst/>
            <a:ahLst/>
            <a:cxnLst/>
            <a:rect l="l" t="t" r="r" b="b"/>
            <a:pathLst>
              <a:path w="8329752" h="6380236">
                <a:moveTo>
                  <a:pt x="0" y="0"/>
                </a:moveTo>
                <a:lnTo>
                  <a:pt x="8329752" y="0"/>
                </a:lnTo>
                <a:lnTo>
                  <a:pt x="8329752" y="6380236"/>
                </a:lnTo>
                <a:lnTo>
                  <a:pt x="0" y="6380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549181" y="2003877"/>
            <a:ext cx="8576513" cy="6329740"/>
          </a:xfrm>
          <a:custGeom>
            <a:avLst/>
            <a:gdLst/>
            <a:ahLst/>
            <a:cxnLst/>
            <a:rect l="l" t="t" r="r" b="b"/>
            <a:pathLst>
              <a:path w="8576513" h="6329740">
                <a:moveTo>
                  <a:pt x="0" y="0"/>
                </a:moveTo>
                <a:lnTo>
                  <a:pt x="8576513" y="0"/>
                </a:lnTo>
                <a:lnTo>
                  <a:pt x="8576513" y="6329741"/>
                </a:lnTo>
                <a:lnTo>
                  <a:pt x="0" y="6329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7583994" y="316230"/>
            <a:ext cx="3930373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ZERO SHOT 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4279" y="1669954"/>
            <a:ext cx="7958776" cy="6752260"/>
          </a:xfrm>
          <a:custGeom>
            <a:avLst/>
            <a:gdLst/>
            <a:ahLst/>
            <a:cxnLst/>
            <a:rect l="l" t="t" r="r" b="b"/>
            <a:pathLst>
              <a:path w="7958776" h="6752260">
                <a:moveTo>
                  <a:pt x="0" y="0"/>
                </a:moveTo>
                <a:lnTo>
                  <a:pt x="7958776" y="0"/>
                </a:lnTo>
                <a:lnTo>
                  <a:pt x="7958776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589169" y="1669954"/>
            <a:ext cx="8216342" cy="6752260"/>
          </a:xfrm>
          <a:custGeom>
            <a:avLst/>
            <a:gdLst/>
            <a:ahLst/>
            <a:cxnLst/>
            <a:rect l="l" t="t" r="r" b="b"/>
            <a:pathLst>
              <a:path w="8216342" h="6752260">
                <a:moveTo>
                  <a:pt x="0" y="0"/>
                </a:moveTo>
                <a:lnTo>
                  <a:pt x="8216342" y="0"/>
                </a:lnTo>
                <a:lnTo>
                  <a:pt x="8216342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6994505" y="647700"/>
            <a:ext cx="4298990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5300" y="1115382"/>
            <a:ext cx="7757775" cy="4418908"/>
          </a:xfrm>
          <a:custGeom>
            <a:avLst/>
            <a:gdLst/>
            <a:ahLst/>
            <a:cxnLst/>
            <a:rect l="l" t="t" r="r" b="b"/>
            <a:pathLst>
              <a:path w="7757775" h="4418908">
                <a:moveTo>
                  <a:pt x="0" y="0"/>
                </a:moveTo>
                <a:lnTo>
                  <a:pt x="7757774" y="0"/>
                </a:lnTo>
                <a:lnTo>
                  <a:pt x="7757774" y="4418908"/>
                </a:lnTo>
                <a:lnTo>
                  <a:pt x="0" y="441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41" b="-1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501525" y="1333500"/>
            <a:ext cx="7757775" cy="3931424"/>
          </a:xfrm>
          <a:custGeom>
            <a:avLst/>
            <a:gdLst/>
            <a:ahLst/>
            <a:cxnLst/>
            <a:rect l="l" t="t" r="r" b="b"/>
            <a:pathLst>
              <a:path w="7962291" h="4310952">
                <a:moveTo>
                  <a:pt x="0" y="0"/>
                </a:moveTo>
                <a:lnTo>
                  <a:pt x="7962291" y="0"/>
                </a:lnTo>
                <a:lnTo>
                  <a:pt x="7962291" y="4310952"/>
                </a:lnTo>
                <a:lnTo>
                  <a:pt x="0" y="431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402" b="-440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640700" y="5842241"/>
            <a:ext cx="7769327" cy="4302889"/>
          </a:xfrm>
          <a:custGeom>
            <a:avLst/>
            <a:gdLst/>
            <a:ahLst/>
            <a:cxnLst/>
            <a:rect l="l" t="t" r="r" b="b"/>
            <a:pathLst>
              <a:path w="7769327" h="4302889">
                <a:moveTo>
                  <a:pt x="0" y="0"/>
                </a:moveTo>
                <a:lnTo>
                  <a:pt x="7769328" y="0"/>
                </a:lnTo>
                <a:lnTo>
                  <a:pt x="7769328" y="4302889"/>
                </a:lnTo>
                <a:lnTo>
                  <a:pt x="0" y="43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9" b="-541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9501525" y="5842240"/>
            <a:ext cx="7769327" cy="4302890"/>
          </a:xfrm>
          <a:custGeom>
            <a:avLst/>
            <a:gdLst/>
            <a:ahLst/>
            <a:cxnLst/>
            <a:rect l="l" t="t" r="r" b="b"/>
            <a:pathLst>
              <a:path w="7962291" h="4384082">
                <a:moveTo>
                  <a:pt x="0" y="0"/>
                </a:moveTo>
                <a:lnTo>
                  <a:pt x="7962291" y="0"/>
                </a:lnTo>
                <a:lnTo>
                  <a:pt x="7962291" y="4384082"/>
                </a:lnTo>
                <a:lnTo>
                  <a:pt x="0" y="4384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652" b="-433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3874400" y="149029"/>
            <a:ext cx="10233184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METRICHE PER ATTACCO FINE-TUNING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459141" y="1521173"/>
            <a:ext cx="8308975" cy="7093567"/>
          </a:xfrm>
          <a:custGeom>
            <a:avLst/>
            <a:gdLst/>
            <a:ahLst/>
            <a:cxnLst/>
            <a:rect l="l" t="t" r="r" b="b"/>
            <a:pathLst>
              <a:path w="8308975" h="7093567">
                <a:moveTo>
                  <a:pt x="0" y="0"/>
                </a:moveTo>
                <a:lnTo>
                  <a:pt x="8308975" y="0"/>
                </a:lnTo>
                <a:lnTo>
                  <a:pt x="8308975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028700" y="1521173"/>
            <a:ext cx="7660513" cy="7093567"/>
          </a:xfrm>
          <a:custGeom>
            <a:avLst/>
            <a:gdLst/>
            <a:ahLst/>
            <a:cxnLst/>
            <a:rect l="l" t="t" r="r" b="b"/>
            <a:pathLst>
              <a:path w="7660513" h="7093567">
                <a:moveTo>
                  <a:pt x="0" y="0"/>
                </a:moveTo>
                <a:lnTo>
                  <a:pt x="7660513" y="0"/>
                </a:lnTo>
                <a:lnTo>
                  <a:pt x="7660513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26" b="-1626"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4" name="TextBox 4"/>
          <p:cNvSpPr txBox="1"/>
          <p:nvPr/>
        </p:nvSpPr>
        <p:spPr>
          <a:xfrm>
            <a:off x="6757095" y="316230"/>
            <a:ext cx="477381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7855" y="1611276"/>
            <a:ext cx="8273887" cy="7658152"/>
          </a:xfrm>
          <a:custGeom>
            <a:avLst/>
            <a:gdLst/>
            <a:ahLst/>
            <a:cxnLst/>
            <a:rect l="l" t="t" r="r" b="b"/>
            <a:pathLst>
              <a:path w="8273887" h="7294663">
                <a:moveTo>
                  <a:pt x="0" y="0"/>
                </a:moveTo>
                <a:lnTo>
                  <a:pt x="8273887" y="0"/>
                </a:lnTo>
                <a:lnTo>
                  <a:pt x="8273887" y="7294664"/>
                </a:lnTo>
                <a:lnTo>
                  <a:pt x="0" y="729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700225" y="5750146"/>
            <a:ext cx="8262404" cy="3519282"/>
          </a:xfrm>
          <a:custGeom>
            <a:avLst/>
            <a:gdLst/>
            <a:ahLst/>
            <a:cxnLst/>
            <a:rect l="l" t="t" r="r" b="b"/>
            <a:pathLst>
              <a:path w="8262404" h="3519282">
                <a:moveTo>
                  <a:pt x="0" y="0"/>
                </a:moveTo>
                <a:lnTo>
                  <a:pt x="8262404" y="0"/>
                </a:lnTo>
                <a:lnTo>
                  <a:pt x="8262404" y="3519282"/>
                </a:lnTo>
                <a:lnTo>
                  <a:pt x="0" y="3519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44" b="-194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9670728" y="1598334"/>
            <a:ext cx="8262404" cy="3842018"/>
          </a:xfrm>
          <a:custGeom>
            <a:avLst/>
            <a:gdLst/>
            <a:ahLst/>
            <a:cxnLst/>
            <a:rect l="l" t="t" r="r" b="b"/>
            <a:pathLst>
              <a:path w="8262404" h="3842018">
                <a:moveTo>
                  <a:pt x="0" y="0"/>
                </a:moveTo>
                <a:lnTo>
                  <a:pt x="8262404" y="0"/>
                </a:lnTo>
                <a:lnTo>
                  <a:pt x="8262404" y="3842018"/>
                </a:lnTo>
                <a:lnTo>
                  <a:pt x="0" y="384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6519467" y="322936"/>
            <a:ext cx="5731550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 LoRa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9616" y="1179859"/>
            <a:ext cx="7957540" cy="8229600"/>
          </a:xfrm>
          <a:custGeom>
            <a:avLst/>
            <a:gdLst/>
            <a:ahLst/>
            <a:cxnLst/>
            <a:rect l="l" t="t" r="r" b="b"/>
            <a:pathLst>
              <a:path w="7957540" h="7534266">
                <a:moveTo>
                  <a:pt x="0" y="0"/>
                </a:moveTo>
                <a:lnTo>
                  <a:pt x="7957540" y="0"/>
                </a:lnTo>
                <a:lnTo>
                  <a:pt x="7957540" y="7534266"/>
                </a:lnTo>
                <a:lnTo>
                  <a:pt x="0" y="753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10134600" y="1333500"/>
            <a:ext cx="7712896" cy="3768186"/>
          </a:xfrm>
          <a:custGeom>
            <a:avLst/>
            <a:gdLst/>
            <a:ahLst/>
            <a:cxnLst/>
            <a:rect l="l" t="t" r="r" b="b"/>
            <a:pathLst>
              <a:path w="7927953" h="4072986">
                <a:moveTo>
                  <a:pt x="0" y="0"/>
                </a:moveTo>
                <a:lnTo>
                  <a:pt x="7927954" y="0"/>
                </a:lnTo>
                <a:lnTo>
                  <a:pt x="7927954" y="4072986"/>
                </a:lnTo>
                <a:lnTo>
                  <a:pt x="0" y="4072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0134600" y="5676899"/>
            <a:ext cx="7712896" cy="4265959"/>
          </a:xfrm>
          <a:custGeom>
            <a:avLst/>
            <a:gdLst/>
            <a:ahLst/>
            <a:cxnLst/>
            <a:rect l="l" t="t" r="r" b="b"/>
            <a:pathLst>
              <a:path w="7927953" h="4402316">
                <a:moveTo>
                  <a:pt x="0" y="0"/>
                </a:moveTo>
                <a:lnTo>
                  <a:pt x="7927954" y="0"/>
                </a:lnTo>
                <a:lnTo>
                  <a:pt x="7927954" y="4402316"/>
                </a:lnTo>
                <a:lnTo>
                  <a:pt x="0" y="4402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41" b="-35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5319772" y="91129"/>
            <a:ext cx="7648456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 CON I LoRa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Office PowerPoint</Application>
  <PresentationFormat>Personalizzato</PresentationFormat>
  <Paragraphs>6</Paragraphs>
  <Slides>7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1" baseType="lpstr">
      <vt:lpstr>Open Sans Bold</vt:lpstr>
      <vt:lpstr>Arial</vt:lpstr>
      <vt:lpstr>Calibri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{:format :pointed-dict, :data [{#uuid "641b42bb-9903-4e7f-84be-b1d7ec291af4" {:entity-type :slide, :theme #uuid "23ef2912-3ee2-4712-9e73-a9c35035fc9c", :children [#uuid "62ce488c-1800-44a4-b794-145cbfcfb79d"], :canvas-type :absolute, :index 0}, #uuid</dc:title>
  <cp:lastModifiedBy>LARDO NICCOLÒ</cp:lastModifiedBy>
  <cp:revision>4</cp:revision>
  <dcterms:created xsi:type="dcterms:W3CDTF">2006-08-16T00:00:00Z</dcterms:created>
  <dcterms:modified xsi:type="dcterms:W3CDTF">2025-05-31T13:29:35Z</dcterms:modified>
  <dc:identifier>DAGpBRppcVQ</dc:identifier>
</cp:coreProperties>
</file>