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8" r:id="rId4"/>
    <p:sldId id="289" r:id="rId5"/>
    <p:sldId id="261" r:id="rId6"/>
    <p:sldId id="274" r:id="rId7"/>
    <p:sldId id="264" r:id="rId8"/>
    <p:sldId id="257" r:id="rId9"/>
    <p:sldId id="269" r:id="rId10"/>
    <p:sldId id="288" r:id="rId11"/>
    <p:sldId id="260" r:id="rId12"/>
    <p:sldId id="273" r:id="rId13"/>
    <p:sldId id="263" r:id="rId14"/>
    <p:sldId id="270" r:id="rId15"/>
    <p:sldId id="292" r:id="rId16"/>
    <p:sldId id="262" r:id="rId17"/>
    <p:sldId id="275" r:id="rId18"/>
    <p:sldId id="265" r:id="rId19"/>
    <p:sldId id="266" r:id="rId20"/>
    <p:sldId id="271" r:id="rId21"/>
    <p:sldId id="290" r:id="rId22"/>
    <p:sldId id="267" r:id="rId23"/>
    <p:sldId id="272" r:id="rId24"/>
    <p:sldId id="291" r:id="rId25"/>
    <p:sldId id="287" r:id="rId26"/>
    <p:sldId id="276" r:id="rId27"/>
    <p:sldId id="277" r:id="rId28"/>
    <p:sldId id="278" r:id="rId29"/>
    <p:sldId id="280" r:id="rId30"/>
    <p:sldId id="281" r:id="rId31"/>
    <p:sldId id="283" r:id="rId32"/>
    <p:sldId id="282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co\Downloads\Copia%20di%20Risultati%20MULTI%20LABE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T5'!$R$127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T5'!$S$126:$U$126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T5'!$S$127:$U$127</c:f>
              <c:numCache>
                <c:formatCode>0.0000</c:formatCode>
                <c:ptCount val="3"/>
                <c:pt idx="0">
                  <c:v>9.74E-2</c:v>
                </c:pt>
                <c:pt idx="1">
                  <c:v>0.3392</c:v>
                </c:pt>
                <c:pt idx="2">
                  <c:v>5.9700000000000003E-2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01-49F1-B8F5-7F2C33CAEF1B}"/>
            </c:ext>
          </c:extLst>
        </c:ser>
        <c:ser>
          <c:idx val="1"/>
          <c:order val="1"/>
          <c:tx>
            <c:strRef>
              <c:f>'Compare DistBer, Distgpt2, T5'!$R$128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T5'!$S$126:$U$126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T5'!$S$128:$U$128</c:f>
              <c:numCache>
                <c:formatCode>General</c:formatCode>
                <c:ptCount val="3"/>
                <c:pt idx="0">
                  <c:v>7.5999999999999998E-2</c:v>
                </c:pt>
                <c:pt idx="1">
                  <c:v>0.53380000000000005</c:v>
                </c:pt>
                <c:pt idx="2">
                  <c:v>0.11210000000000001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01-49F1-B8F5-7F2C33CAEF1B}"/>
            </c:ext>
          </c:extLst>
        </c:ser>
        <c:ser>
          <c:idx val="2"/>
          <c:order val="2"/>
          <c:tx>
            <c:strRef>
              <c:f>'Compare DistBer, Distgpt2, T5'!$R$129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T5'!$S$126:$U$126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T5'!$S$129:$U$129</c:f>
              <c:numCache>
                <c:formatCode>0.0000</c:formatCode>
                <c:ptCount val="3"/>
                <c:pt idx="0">
                  <c:v>7.2300000000000003E-2</c:v>
                </c:pt>
                <c:pt idx="1">
                  <c:v>0.40260000000000001</c:v>
                </c:pt>
                <c:pt idx="2">
                  <c:v>0.1106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01-49F1-B8F5-7F2C33CAEF1B}"/>
            </c:ext>
          </c:extLst>
        </c:ser>
        <c:ser>
          <c:idx val="3"/>
          <c:order val="3"/>
          <c:tx>
            <c:strRef>
              <c:f>'Compare DistBer, Distgpt2, T5'!$R$130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T5'!$S$126:$U$126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T5'!$S$130:$U$130</c:f>
              <c:numCache>
                <c:formatCode>0.0000</c:formatCode>
                <c:ptCount val="3"/>
                <c:pt idx="0">
                  <c:v>0.05</c:v>
                </c:pt>
                <c:pt idx="1">
                  <c:v>0.48480000000000001</c:v>
                </c:pt>
                <c:pt idx="2">
                  <c:v>8.5400000000000004E-2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01-49F1-B8F5-7F2C33CAEF1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873176671"/>
        <c:axId val="1873177631"/>
      </c:barChart>
      <c:catAx>
        <c:axId val="18731766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73177631"/>
        <c:crosses val="autoZero"/>
        <c:auto val="1"/>
        <c:lblAlgn val="ctr"/>
        <c:lblOffset val="100"/>
        <c:noMultiLvlLbl val="0"/>
      </c:catAx>
      <c:valAx>
        <c:axId val="187317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7317667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DistilGPT2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T5'!$AP$293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T5'!$AQ$292:$BE$292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T5'!$AQ$293:$BE$293</c:f>
              <c:numCache>
                <c:formatCode>0.0000</c:formatCode>
                <c:ptCount val="15"/>
                <c:pt idx="0">
                  <c:v>9.5100000000000004E-2</c:v>
                </c:pt>
                <c:pt idx="1">
                  <c:v>4.6600000000000003E-2</c:v>
                </c:pt>
                <c:pt idx="2">
                  <c:v>9.9599999999999994E-2</c:v>
                </c:pt>
                <c:pt idx="3">
                  <c:v>0</c:v>
                </c:pt>
                <c:pt idx="4">
                  <c:v>6.6000000000000003E-2</c:v>
                </c:pt>
                <c:pt idx="5">
                  <c:v>0.1158</c:v>
                </c:pt>
                <c:pt idx="6">
                  <c:v>6.3700000000000007E-2</c:v>
                </c:pt>
                <c:pt idx="7">
                  <c:v>6.0299999999999999E-2</c:v>
                </c:pt>
                <c:pt idx="8">
                  <c:v>1.23E-2</c:v>
                </c:pt>
                <c:pt idx="9">
                  <c:v>6.5299999999999997E-2</c:v>
                </c:pt>
                <c:pt idx="10">
                  <c:v>7.2700000000000001E-2</c:v>
                </c:pt>
                <c:pt idx="11">
                  <c:v>0.12330000000000001</c:v>
                </c:pt>
                <c:pt idx="12">
                  <c:v>0.1043</c:v>
                </c:pt>
                <c:pt idx="13">
                  <c:v>7.0599999999999996E-2</c:v>
                </c:pt>
                <c:pt idx="14">
                  <c:v>8.1199999999999994E-2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EA-4580-9C76-5B8B3398C4D6}"/>
            </c:ext>
          </c:extLst>
        </c:ser>
        <c:ser>
          <c:idx val="1"/>
          <c:order val="1"/>
          <c:tx>
            <c:strRef>
              <c:f>'Compare DistBer, Distgpt2, T5'!$AP$294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T5'!$AQ$292:$BE$292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T5'!$AQ$294:$BE$294</c:f>
              <c:numCache>
                <c:formatCode>0.0000</c:formatCode>
                <c:ptCount val="15"/>
                <c:pt idx="0">
                  <c:v>0.92859999999999998</c:v>
                </c:pt>
                <c:pt idx="1">
                  <c:v>0.49480000000000002</c:v>
                </c:pt>
                <c:pt idx="2">
                  <c:v>0.25259999999999999</c:v>
                </c:pt>
                <c:pt idx="3">
                  <c:v>0</c:v>
                </c:pt>
                <c:pt idx="4">
                  <c:v>1</c:v>
                </c:pt>
                <c:pt idx="5">
                  <c:v>0.33</c:v>
                </c:pt>
                <c:pt idx="6">
                  <c:v>1</c:v>
                </c:pt>
                <c:pt idx="7">
                  <c:v>0.2571</c:v>
                </c:pt>
                <c:pt idx="8">
                  <c:v>1.9199999999999998E-2</c:v>
                </c:pt>
                <c:pt idx="9">
                  <c:v>1</c:v>
                </c:pt>
                <c:pt idx="10">
                  <c:v>0.93620000000000003</c:v>
                </c:pt>
                <c:pt idx="11">
                  <c:v>0.56140000000000001</c:v>
                </c:pt>
                <c:pt idx="12">
                  <c:v>0.1789</c:v>
                </c:pt>
                <c:pt idx="13">
                  <c:v>0.28710000000000002</c:v>
                </c:pt>
                <c:pt idx="14">
                  <c:v>0.87039999999999995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EA-4580-9C76-5B8B3398C4D6}"/>
            </c:ext>
          </c:extLst>
        </c:ser>
        <c:ser>
          <c:idx val="2"/>
          <c:order val="2"/>
          <c:tx>
            <c:strRef>
              <c:f>'Compare DistBer, Distgpt2, T5'!$AP$295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T5'!$AQ$292:$BE$292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T5'!$AQ$295:$BE$295</c:f>
              <c:numCache>
                <c:formatCode>0.0000</c:formatCode>
                <c:ptCount val="15"/>
                <c:pt idx="0">
                  <c:v>0.17249999999999999</c:v>
                </c:pt>
                <c:pt idx="1">
                  <c:v>8.5099999999999995E-2</c:v>
                </c:pt>
                <c:pt idx="2">
                  <c:v>0.1429</c:v>
                </c:pt>
                <c:pt idx="3">
                  <c:v>0</c:v>
                </c:pt>
                <c:pt idx="4">
                  <c:v>0.1239</c:v>
                </c:pt>
                <c:pt idx="5">
                  <c:v>0.1714</c:v>
                </c:pt>
                <c:pt idx="6">
                  <c:v>0.1197</c:v>
                </c:pt>
                <c:pt idx="7">
                  <c:v>9.7600000000000006E-2</c:v>
                </c:pt>
                <c:pt idx="8">
                  <c:v>1.4999999999999999E-2</c:v>
                </c:pt>
                <c:pt idx="9">
                  <c:v>0.1226</c:v>
                </c:pt>
                <c:pt idx="10">
                  <c:v>0.13489999999999999</c:v>
                </c:pt>
                <c:pt idx="11">
                  <c:v>0.20219999999999999</c:v>
                </c:pt>
                <c:pt idx="12">
                  <c:v>0.1318</c:v>
                </c:pt>
                <c:pt idx="13">
                  <c:v>0.1133</c:v>
                </c:pt>
                <c:pt idx="14">
                  <c:v>0.14849999999999999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EA-4580-9C76-5B8B3398C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521680"/>
        <c:axId val="1173523600"/>
      </c:barChart>
      <c:catAx>
        <c:axId val="117352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23600"/>
        <c:crosses val="autoZero"/>
        <c:auto val="1"/>
        <c:lblAlgn val="ctr"/>
        <c:lblOffset val="100"/>
        <c:noMultiLvlLbl val="0"/>
      </c:catAx>
      <c:valAx>
        <c:axId val="11735236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2168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T5'!$BH$293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T5'!$BI$292:$BW$292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T5'!$BI$293:$BW$293</c:f>
              <c:numCache>
                <c:formatCode>0.0000</c:formatCode>
                <c:ptCount val="15"/>
                <c:pt idx="0">
                  <c:v>0.1779</c:v>
                </c:pt>
                <c:pt idx="1">
                  <c:v>9.8000000000000004E-2</c:v>
                </c:pt>
                <c:pt idx="2">
                  <c:v>0.27600000000000002</c:v>
                </c:pt>
                <c:pt idx="3">
                  <c:v>6.9800000000000001E-2</c:v>
                </c:pt>
                <c:pt idx="4">
                  <c:v>6.5299999999999997E-2</c:v>
                </c:pt>
                <c:pt idx="5">
                  <c:v>6.5000000000000002E-2</c:v>
                </c:pt>
                <c:pt idx="6">
                  <c:v>2.2499999999999999E-2</c:v>
                </c:pt>
                <c:pt idx="7">
                  <c:v>6.8400000000000002E-2</c:v>
                </c:pt>
                <c:pt idx="8">
                  <c:v>1.7500000000000002E-2</c:v>
                </c:pt>
                <c:pt idx="9">
                  <c:v>6.2700000000000006E-2</c:v>
                </c:pt>
                <c:pt idx="10">
                  <c:v>7.2300000000000003E-2</c:v>
                </c:pt>
                <c:pt idx="11">
                  <c:v>9.8699999999999996E-2</c:v>
                </c:pt>
                <c:pt idx="12">
                  <c:v>5.8299999999999998E-2</c:v>
                </c:pt>
                <c:pt idx="13">
                  <c:v>9.6299999999999997E-2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5-4A20-B377-9E1099BE52F7}"/>
            </c:ext>
          </c:extLst>
        </c:ser>
        <c:ser>
          <c:idx val="1"/>
          <c:order val="1"/>
          <c:tx>
            <c:strRef>
              <c:f>'Compare DistBer, Distgpt2, T5'!$BH$294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T5'!$BI$292:$BW$292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T5'!$BI$294:$BW$294</c:f>
              <c:numCache>
                <c:formatCode>0.0000</c:formatCode>
                <c:ptCount val="15"/>
                <c:pt idx="0">
                  <c:v>0.8367</c:v>
                </c:pt>
                <c:pt idx="1">
                  <c:v>0.82469999999999999</c:v>
                </c:pt>
                <c:pt idx="2">
                  <c:v>0.96840000000000004</c:v>
                </c:pt>
                <c:pt idx="3">
                  <c:v>0.25</c:v>
                </c:pt>
                <c:pt idx="4">
                  <c:v>1</c:v>
                </c:pt>
                <c:pt idx="5">
                  <c:v>0.78</c:v>
                </c:pt>
                <c:pt idx="6">
                  <c:v>0.26090000000000002</c:v>
                </c:pt>
                <c:pt idx="7">
                  <c:v>0.56189999999999996</c:v>
                </c:pt>
                <c:pt idx="8">
                  <c:v>0.10580000000000001</c:v>
                </c:pt>
                <c:pt idx="9">
                  <c:v>1</c:v>
                </c:pt>
                <c:pt idx="10">
                  <c:v>0.96809999999999996</c:v>
                </c:pt>
                <c:pt idx="11">
                  <c:v>0.77190000000000003</c:v>
                </c:pt>
                <c:pt idx="12">
                  <c:v>0.36840000000000001</c:v>
                </c:pt>
                <c:pt idx="13">
                  <c:v>0.71289999999999998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95-4A20-B377-9E1099BE52F7}"/>
            </c:ext>
          </c:extLst>
        </c:ser>
        <c:ser>
          <c:idx val="2"/>
          <c:order val="2"/>
          <c:tx>
            <c:strRef>
              <c:f>'Compare DistBer, Distgpt2, T5'!$BH$295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T5'!$BI$292:$BW$292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T5'!$BI$295:$BW$295</c:f>
              <c:numCache>
                <c:formatCode>0.0000</c:formatCode>
                <c:ptCount val="15"/>
                <c:pt idx="0">
                  <c:v>0.29339999999999999</c:v>
                </c:pt>
                <c:pt idx="1">
                  <c:v>0.17519999999999999</c:v>
                </c:pt>
                <c:pt idx="2">
                  <c:v>0.4259</c:v>
                </c:pt>
                <c:pt idx="3">
                  <c:v>0.1091</c:v>
                </c:pt>
                <c:pt idx="4">
                  <c:v>0.1226</c:v>
                </c:pt>
                <c:pt idx="5">
                  <c:v>0.12</c:v>
                </c:pt>
                <c:pt idx="6">
                  <c:v>4.1399999999999999E-2</c:v>
                </c:pt>
                <c:pt idx="7">
                  <c:v>0.122</c:v>
                </c:pt>
                <c:pt idx="8">
                  <c:v>3.0099999999999998E-2</c:v>
                </c:pt>
                <c:pt idx="9">
                  <c:v>0.1179</c:v>
                </c:pt>
                <c:pt idx="10">
                  <c:v>0.13450000000000001</c:v>
                </c:pt>
                <c:pt idx="11">
                  <c:v>0.17499999999999999</c:v>
                </c:pt>
                <c:pt idx="12">
                  <c:v>0.1007</c:v>
                </c:pt>
                <c:pt idx="13">
                  <c:v>0.1696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95-4A20-B377-9E1099BE52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4202672"/>
        <c:axId val="664201232"/>
      </c:barChart>
      <c:catAx>
        <c:axId val="66420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64201232"/>
        <c:crosses val="autoZero"/>
        <c:auto val="1"/>
        <c:lblAlgn val="ctr"/>
        <c:lblOffset val="100"/>
        <c:noMultiLvlLbl val="0"/>
      </c:catAx>
      <c:valAx>
        <c:axId val="6642012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64202672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DistilBert 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T5'!$C$293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T5'!$D$292:$R$292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T5'!$D$293:$R$293</c:f>
              <c:numCache>
                <c:formatCode>0.0000</c:formatCode>
                <c:ptCount val="15"/>
                <c:pt idx="0">
                  <c:v>7.3400000000000007E-2</c:v>
                </c:pt>
                <c:pt idx="1">
                  <c:v>0</c:v>
                </c:pt>
                <c:pt idx="2">
                  <c:v>7.3499999999999996E-2</c:v>
                </c:pt>
                <c:pt idx="3">
                  <c:v>0</c:v>
                </c:pt>
                <c:pt idx="4">
                  <c:v>0</c:v>
                </c:pt>
                <c:pt idx="5">
                  <c:v>3.1099999999999999E-2</c:v>
                </c:pt>
                <c:pt idx="6">
                  <c:v>1.3599999999999999E-2</c:v>
                </c:pt>
                <c:pt idx="7">
                  <c:v>0</c:v>
                </c:pt>
                <c:pt idx="8">
                  <c:v>0</c:v>
                </c:pt>
                <c:pt idx="9">
                  <c:v>6.8400000000000002E-2</c:v>
                </c:pt>
                <c:pt idx="10">
                  <c:v>0</c:v>
                </c:pt>
                <c:pt idx="11">
                  <c:v>7.1300000000000002E-2</c:v>
                </c:pt>
                <c:pt idx="12">
                  <c:v>8.09E-2</c:v>
                </c:pt>
                <c:pt idx="13">
                  <c:v>7.7499999999999999E-2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93-4142-B21C-E6FA2D3AF726}"/>
            </c:ext>
          </c:extLst>
        </c:ser>
        <c:ser>
          <c:idx val="1"/>
          <c:order val="1"/>
          <c:tx>
            <c:strRef>
              <c:f>'Compare DistBer, Distgpt2, T5'!$C$294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T5'!$D$292:$R$292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T5'!$D$294:$R$294</c:f>
              <c:numCache>
                <c:formatCode>0.0000</c:formatCode>
                <c:ptCount val="15"/>
                <c:pt idx="0">
                  <c:v>1</c:v>
                </c:pt>
                <c:pt idx="1">
                  <c:v>0</c:v>
                </c:pt>
                <c:pt idx="2">
                  <c:v>0.98850000000000005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0.98909999999999998</c:v>
                </c:pt>
                <c:pt idx="13">
                  <c:v>0.99639999999999995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93-4142-B21C-E6FA2D3AF726}"/>
            </c:ext>
          </c:extLst>
        </c:ser>
        <c:ser>
          <c:idx val="2"/>
          <c:order val="2"/>
          <c:tx>
            <c:strRef>
              <c:f>'Compare DistBer, Distgpt2, T5'!$C$295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T5'!$D$292:$R$292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T5'!$D$295:$R$295</c:f>
              <c:numCache>
                <c:formatCode>0.0000</c:formatCode>
                <c:ptCount val="15"/>
                <c:pt idx="0">
                  <c:v>0.1368</c:v>
                </c:pt>
                <c:pt idx="1">
                  <c:v>0</c:v>
                </c:pt>
                <c:pt idx="2">
                  <c:v>0.1368</c:v>
                </c:pt>
                <c:pt idx="3">
                  <c:v>0</c:v>
                </c:pt>
                <c:pt idx="4">
                  <c:v>0</c:v>
                </c:pt>
                <c:pt idx="5">
                  <c:v>6.0199999999999997E-2</c:v>
                </c:pt>
                <c:pt idx="6">
                  <c:v>2.6800000000000001E-2</c:v>
                </c:pt>
                <c:pt idx="7">
                  <c:v>0</c:v>
                </c:pt>
                <c:pt idx="8">
                  <c:v>0</c:v>
                </c:pt>
                <c:pt idx="9">
                  <c:v>0.128</c:v>
                </c:pt>
                <c:pt idx="10">
                  <c:v>0</c:v>
                </c:pt>
                <c:pt idx="11">
                  <c:v>0.1331</c:v>
                </c:pt>
                <c:pt idx="12">
                  <c:v>0.14949999999999999</c:v>
                </c:pt>
                <c:pt idx="13">
                  <c:v>0.14369999999999999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93-4142-B21C-E6FA2D3AF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842831"/>
        <c:axId val="1285834671"/>
      </c:barChart>
      <c:catAx>
        <c:axId val="12858428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4671"/>
        <c:crosses val="autoZero"/>
        <c:auto val="1"/>
        <c:lblAlgn val="ctr"/>
        <c:lblOffset val="100"/>
        <c:noMultiLvlLbl val="0"/>
      </c:catAx>
      <c:valAx>
        <c:axId val="128583467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42831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T5'!$W$293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T5'!$X$292:$AL$292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T5'!$X$293:$AL$293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24-47AE-A0D6-70470C9A2135}"/>
            </c:ext>
          </c:extLst>
        </c:ser>
        <c:ser>
          <c:idx val="1"/>
          <c:order val="1"/>
          <c:tx>
            <c:strRef>
              <c:f>'Compare DistBer, Distgpt2, T5'!$W$294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T5'!$X$292:$AL$292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T5'!$X$294:$AL$294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24-47AE-A0D6-70470C9A2135}"/>
            </c:ext>
          </c:extLst>
        </c:ser>
        <c:ser>
          <c:idx val="2"/>
          <c:order val="2"/>
          <c:tx>
            <c:strRef>
              <c:f>'Compare DistBer, Distgpt2, T5'!$W$295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T5'!$X$292:$AL$292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T5'!$X$295:$AL$295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24-47AE-A0D6-70470C9A2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836591"/>
        <c:axId val="1285835151"/>
      </c:barChart>
      <c:catAx>
        <c:axId val="12858365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5151"/>
        <c:crosses val="autoZero"/>
        <c:auto val="1"/>
        <c:lblAlgn val="ctr"/>
        <c:lblOffset val="100"/>
        <c:noMultiLvlLbl val="0"/>
      </c:catAx>
      <c:valAx>
        <c:axId val="128583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659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DisiltBert - DistilGPT2 - BART-base EDGE IIoT TensorFlow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T5'!$D$279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T5'!$E$279:$I$279</c:f>
              <c:numCache>
                <c:formatCode>0.0000</c:formatCode>
                <c:ptCount val="5"/>
                <c:pt idx="0">
                  <c:v>0.6018</c:v>
                </c:pt>
                <c:pt idx="1">
                  <c:v>0.69469999999999998</c:v>
                </c:pt>
                <c:pt idx="2" formatCode="General">
                  <c:v>3.2599999999999997E-2</c:v>
                </c:pt>
                <c:pt idx="3" formatCode="General">
                  <c:v>0.53159999999999996</c:v>
                </c:pt>
                <c:pt idx="4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E4-40A2-A352-1746A3A138E6}"/>
            </c:ext>
          </c:extLst>
        </c:ser>
        <c:ser>
          <c:idx val="1"/>
          <c:order val="1"/>
          <c:tx>
            <c:strRef>
              <c:f>'Compare DistBer, Distgpt2, T5'!$D$280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T5'!$E$280:$I$280</c:f>
              <c:numCache>
                <c:formatCode>0.0000</c:formatCode>
                <c:ptCount val="5"/>
                <c:pt idx="0">
                  <c:v>0.48920000000000002</c:v>
                </c:pt>
                <c:pt idx="1">
                  <c:v>2.2008999999999999</c:v>
                </c:pt>
                <c:pt idx="2">
                  <c:v>0.12640000000000001</c:v>
                </c:pt>
                <c:pt idx="3">
                  <c:v>0.57969999999999999</c:v>
                </c:pt>
                <c:pt idx="4">
                  <c:v>0.1641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E4-40A2-A352-1746A3A138E6}"/>
            </c:ext>
          </c:extLst>
        </c:ser>
        <c:ser>
          <c:idx val="2"/>
          <c:order val="2"/>
          <c:tx>
            <c:strRef>
              <c:f>'Compare DistBer, Distgpt2, T5'!$D$281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T5'!$E$281:$I$281</c:f>
              <c:numCache>
                <c:formatCode>0.0000</c:formatCode>
                <c:ptCount val="5"/>
                <c:pt idx="0">
                  <c:v>0.52580000000000005</c:v>
                </c:pt>
                <c:pt idx="1">
                  <c:v>0.7903</c:v>
                </c:pt>
                <c:pt idx="2">
                  <c:v>0.1082</c:v>
                </c:pt>
                <c:pt idx="3">
                  <c:v>0.47349999999999998</c:v>
                </c:pt>
                <c:pt idx="4">
                  <c:v>0.14430000000000001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BE4-40A2-A352-1746A3A138E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322554703"/>
        <c:axId val="1322566703"/>
      </c:barChart>
      <c:catAx>
        <c:axId val="1322554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66703"/>
        <c:crosses val="autoZero"/>
        <c:auto val="1"/>
        <c:lblAlgn val="ctr"/>
        <c:lblOffset val="100"/>
        <c:noMultiLvlLbl val="0"/>
      </c:catAx>
      <c:valAx>
        <c:axId val="132256670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5470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DisiltBert - DistilGPT2 - BART-base EDGE IIoT PyTorch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T5'!$D$105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T5'!$E$105:$I$105</c:f>
              <c:numCache>
                <c:formatCode>0.0000</c:formatCode>
                <c:ptCount val="5"/>
                <c:pt idx="0">
                  <c:v>0.64459999999999995</c:v>
                </c:pt>
                <c:pt idx="1">
                  <c:v>0.68210000000000004</c:v>
                </c:pt>
                <c:pt idx="2">
                  <c:v>0.1048</c:v>
                </c:pt>
                <c:pt idx="3">
                  <c:v>0.34499999999999997</c:v>
                </c:pt>
                <c:pt idx="4">
                  <c:v>0.16070000000000001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7F-4489-9B95-9E14D9EA5607}"/>
            </c:ext>
          </c:extLst>
        </c:ser>
        <c:ser>
          <c:idx val="1"/>
          <c:order val="1"/>
          <c:tx>
            <c:strRef>
              <c:f>'Compare DistBer, Distgpt2, T5'!$D$106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T5'!$E$106:$I$106</c:f>
              <c:numCache>
                <c:formatCode>General</c:formatCode>
                <c:ptCount val="5"/>
                <c:pt idx="0">
                  <c:v>0.55669999999999997</c:v>
                </c:pt>
                <c:pt idx="1">
                  <c:v>1.5179</c:v>
                </c:pt>
                <c:pt idx="2">
                  <c:v>0.1171</c:v>
                </c:pt>
                <c:pt idx="3">
                  <c:v>0.42330000000000001</c:v>
                </c:pt>
                <c:pt idx="4">
                  <c:v>0.18779999999999999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7F-4489-9B95-9E14D9EA5607}"/>
            </c:ext>
          </c:extLst>
        </c:ser>
        <c:ser>
          <c:idx val="2"/>
          <c:order val="2"/>
          <c:tx>
            <c:strRef>
              <c:f>'Compare DistBer, Distgpt2, T5'!$D$107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T5'!$E$107:$I$107</c:f>
              <c:numCache>
                <c:formatCode>0.0000</c:formatCode>
                <c:ptCount val="5"/>
                <c:pt idx="0">
                  <c:v>0.59899999999999998</c:v>
                </c:pt>
                <c:pt idx="1">
                  <c:v>0.66959999999999997</c:v>
                </c:pt>
                <c:pt idx="2">
                  <c:v>0.1227</c:v>
                </c:pt>
                <c:pt idx="3">
                  <c:v>0.42749999999999999</c:v>
                </c:pt>
                <c:pt idx="4">
                  <c:v>0.13619999999999999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7F-4489-9B95-9E14D9EA560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18669920"/>
        <c:axId val="318670400"/>
      </c:barChart>
      <c:catAx>
        <c:axId val="318669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8670400"/>
        <c:crosses val="autoZero"/>
        <c:auto val="1"/>
        <c:lblAlgn val="ctr"/>
        <c:lblOffset val="100"/>
        <c:noMultiLvlLbl val="0"/>
      </c:catAx>
      <c:valAx>
        <c:axId val="318670400"/>
        <c:scaling>
          <c:orientation val="minMax"/>
          <c:max val="1.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1866992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EDGE </a:t>
            </a:r>
            <a:r>
              <a:rPr lang="it-IT" sz="1500" dirty="0" err="1"/>
              <a:t>IIoT</a:t>
            </a:r>
            <a:r>
              <a:rPr lang="it-IT" sz="1500" dirty="0"/>
              <a:t> </a:t>
            </a:r>
            <a:r>
              <a:rPr lang="it-IT" sz="1500" dirty="0" err="1"/>
              <a:t>DsiltBert</a:t>
            </a:r>
            <a:r>
              <a:rPr lang="it-IT" sz="1500" dirty="0"/>
              <a:t>- DistilGPT2 - BART-base - GPT-Neo-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6196782854666647"/>
          <c:y val="0.11993646806585234"/>
          <c:w val="0.76850466307314447"/>
          <c:h val="0.7248082541880068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T5'!$B$23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T5'!$C$22:$G$22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T5'!$C$23:$G$23</c:f>
              <c:numCache>
                <c:formatCode>0.0000</c:formatCode>
                <c:ptCount val="5"/>
                <c:pt idx="0">
                  <c:v>0.97250000000000003</c:v>
                </c:pt>
                <c:pt idx="1">
                  <c:v>0.1084</c:v>
                </c:pt>
                <c:pt idx="2">
                  <c:v>0.82020000000000004</c:v>
                </c:pt>
                <c:pt idx="3">
                  <c:v>0.59809999999999997</c:v>
                </c:pt>
                <c:pt idx="4">
                  <c:v>0.69179999999999997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08-43F2-B62D-B9E2E83A16AA}"/>
            </c:ext>
          </c:extLst>
        </c:ser>
        <c:ser>
          <c:idx val="1"/>
          <c:order val="1"/>
          <c:tx>
            <c:strRef>
              <c:f>'Compare DistBer, Distgpt2, T5'!$B$24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T5'!$C$22:$G$22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T5'!$C$24:$G$24</c:f>
              <c:numCache>
                <c:formatCode>General</c:formatCode>
                <c:ptCount val="5"/>
                <c:pt idx="0">
                  <c:v>0.98450000000000004</c:v>
                </c:pt>
                <c:pt idx="1">
                  <c:v>5.7599999999999998E-2</c:v>
                </c:pt>
                <c:pt idx="2">
                  <c:v>0.96709999999999996</c:v>
                </c:pt>
                <c:pt idx="3">
                  <c:v>0.93169999999999997</c:v>
                </c:pt>
                <c:pt idx="4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08-43F2-B62D-B9E2E83A16AA}"/>
            </c:ext>
          </c:extLst>
        </c:ser>
        <c:ser>
          <c:idx val="2"/>
          <c:order val="2"/>
          <c:tx>
            <c:strRef>
              <c:f>'Compare DistBer, Distgpt2, T5'!$B$25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T5'!$C$22:$G$22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T5'!$C$25:$G$25</c:f>
              <c:numCache>
                <c:formatCode>0.0000</c:formatCode>
                <c:ptCount val="5"/>
                <c:pt idx="0">
                  <c:v>0.98870000000000002</c:v>
                </c:pt>
                <c:pt idx="1">
                  <c:v>6.4100000000000004E-2</c:v>
                </c:pt>
                <c:pt idx="2">
                  <c:v>0.94520000000000004</c:v>
                </c:pt>
                <c:pt idx="3">
                  <c:v>0.89810000000000001</c:v>
                </c:pt>
                <c:pt idx="4">
                  <c:v>0.91539999999999999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08-43F2-B62D-B9E2E83A16AA}"/>
            </c:ext>
          </c:extLst>
        </c:ser>
        <c:ser>
          <c:idx val="3"/>
          <c:order val="3"/>
          <c:tx>
            <c:strRef>
              <c:f>'Compare DistBer, Distgpt2, T5'!$B$26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T5'!$C$22:$G$22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T5'!$C$26:$G$26</c:f>
              <c:numCache>
                <c:formatCode>0.0000</c:formatCode>
                <c:ptCount val="5"/>
                <c:pt idx="0">
                  <c:v>0.9929</c:v>
                </c:pt>
                <c:pt idx="1">
                  <c:v>3.6799999999999999E-2</c:v>
                </c:pt>
                <c:pt idx="2">
                  <c:v>0.98260000000000003</c:v>
                </c:pt>
                <c:pt idx="3">
                  <c:v>0.91169999999999995</c:v>
                </c:pt>
                <c:pt idx="4">
                  <c:v>0.94269999999999998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08-43F2-B62D-B9E2E83A16AA}"/>
            </c:ext>
          </c:extLst>
        </c:ser>
        <c:ser>
          <c:idx val="4"/>
          <c:order val="4"/>
          <c:tx>
            <c:strRef>
              <c:f>'Compare DistBer, Distgpt2, T5'!$B$27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T5'!$C$22:$G$22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T5'!$C$27:$G$27</c:f>
              <c:numCache>
                <c:formatCode>0.0000</c:formatCode>
                <c:ptCount val="5"/>
                <c:pt idx="0">
                  <c:v>0.96930000000000005</c:v>
                </c:pt>
                <c:pt idx="1">
                  <c:v>4.2000000000000003E-2</c:v>
                </c:pt>
                <c:pt idx="2">
                  <c:v>0.97130000000000005</c:v>
                </c:pt>
                <c:pt idx="3">
                  <c:v>0.96960000000000002</c:v>
                </c:pt>
                <c:pt idx="4">
                  <c:v>0.96970000000000001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08-43F2-B62D-B9E2E83A16A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560409440"/>
        <c:axId val="560408960"/>
      </c:barChart>
      <c:catAx>
        <c:axId val="560409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0408960"/>
        <c:crosses val="autoZero"/>
        <c:auto val="1"/>
        <c:lblAlgn val="ctr"/>
        <c:lblOffset val="100"/>
        <c:noMultiLvlLbl val="0"/>
      </c:catAx>
      <c:valAx>
        <c:axId val="560408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6040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T5'!$N$64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T5'!$O$63:$Q$63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T5'!$O$64:$Q$64</c:f>
              <c:numCache>
                <c:formatCode>0.0000</c:formatCode>
                <c:ptCount val="3"/>
                <c:pt idx="0">
                  <c:v>0.8</c:v>
                </c:pt>
                <c:pt idx="1">
                  <c:v>0.54530000000000001</c:v>
                </c:pt>
                <c:pt idx="2">
                  <c:v>0.5897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F7-4B48-A945-F70929476994}"/>
            </c:ext>
          </c:extLst>
        </c:ser>
        <c:ser>
          <c:idx val="1"/>
          <c:order val="1"/>
          <c:tx>
            <c:strRef>
              <c:f>'Compare DistBer, Distgpt2, T5'!$N$65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T5'!$O$63:$Q$63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T5'!$O$65:$Q$65</c:f>
              <c:numCache>
                <c:formatCode>0.0000</c:formatCode>
                <c:ptCount val="3"/>
                <c:pt idx="0">
                  <c:v>0.90990000000000004</c:v>
                </c:pt>
                <c:pt idx="1">
                  <c:v>0.8871</c:v>
                </c:pt>
                <c:pt idx="2">
                  <c:v>0.88349999999999995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F7-4B48-A945-F70929476994}"/>
            </c:ext>
          </c:extLst>
        </c:ser>
        <c:ser>
          <c:idx val="2"/>
          <c:order val="2"/>
          <c:tx>
            <c:strRef>
              <c:f>'Compare DistBer, Distgpt2, T5'!$N$66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T5'!$O$63:$Q$63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T5'!$O$66:$Q$66</c:f>
              <c:numCache>
                <c:formatCode>0.0000</c:formatCode>
                <c:ptCount val="3"/>
                <c:pt idx="0">
                  <c:v>0.93789999999999996</c:v>
                </c:pt>
                <c:pt idx="1">
                  <c:v>0.8851</c:v>
                </c:pt>
                <c:pt idx="2">
                  <c:v>0.90439999999999998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F7-4B48-A945-F70929476994}"/>
            </c:ext>
          </c:extLst>
        </c:ser>
        <c:ser>
          <c:idx val="3"/>
          <c:order val="3"/>
          <c:tx>
            <c:strRef>
              <c:f>'Compare DistBer, Distgpt2, T5'!$N$67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T5'!$O$63:$Q$63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T5'!$O$67:$Q$67</c:f>
              <c:numCache>
                <c:formatCode>0.0000</c:formatCode>
                <c:ptCount val="3"/>
                <c:pt idx="0">
                  <c:v>0.98099999999999998</c:v>
                </c:pt>
                <c:pt idx="1">
                  <c:v>0.89990000000000003</c:v>
                </c:pt>
                <c:pt idx="2">
                  <c:v>0.9355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F7-4B48-A945-F70929476994}"/>
            </c:ext>
          </c:extLst>
        </c:ser>
        <c:ser>
          <c:idx val="4"/>
          <c:order val="4"/>
          <c:tx>
            <c:strRef>
              <c:f>'Compare DistBer, Distgpt2, T5'!$N$68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T5'!$O$63:$Q$63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T5'!$O$68:$Q$68</c:f>
              <c:numCache>
                <c:formatCode>0.0000</c:formatCode>
                <c:ptCount val="3"/>
                <c:pt idx="0">
                  <c:v>0.97130000000000005</c:v>
                </c:pt>
                <c:pt idx="1">
                  <c:v>0.96960000000000002</c:v>
                </c:pt>
                <c:pt idx="2">
                  <c:v>0.96970000000000001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F7-4B48-A945-F7092947699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6245135"/>
        <c:axId val="1176248015"/>
      </c:barChart>
      <c:catAx>
        <c:axId val="11762451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48015"/>
        <c:crosses val="autoZero"/>
        <c:auto val="1"/>
        <c:lblAlgn val="ctr"/>
        <c:lblOffset val="100"/>
        <c:noMultiLvlLbl val="0"/>
      </c:catAx>
      <c:valAx>
        <c:axId val="1176248015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45135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DistilGPT2</a:t>
            </a:r>
            <a:r>
              <a:rPr lang="it-IT" baseline="0"/>
              <a:t>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T5'!$P$19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T5'!$Q$18:$AE$18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T5'!$Q$19:$AE$19</c:f>
              <c:numCache>
                <c:formatCode>0.0000</c:formatCode>
                <c:ptCount val="15"/>
                <c:pt idx="0">
                  <c:v>0.89580000000000004</c:v>
                </c:pt>
                <c:pt idx="1">
                  <c:v>0.98980000000000001</c:v>
                </c:pt>
                <c:pt idx="2">
                  <c:v>0.94059999999999999</c:v>
                </c:pt>
                <c:pt idx="3">
                  <c:v>0.99080000000000001</c:v>
                </c:pt>
                <c:pt idx="4">
                  <c:v>1</c:v>
                </c:pt>
                <c:pt idx="5">
                  <c:v>0.97089999999999999</c:v>
                </c:pt>
                <c:pt idx="6">
                  <c:v>1</c:v>
                </c:pt>
                <c:pt idx="7">
                  <c:v>0.99839999999999995</c:v>
                </c:pt>
                <c:pt idx="8" formatCode="General">
                  <c:v>0.8095</c:v>
                </c:pt>
                <c:pt idx="9">
                  <c:v>0.91839999999999999</c:v>
                </c:pt>
                <c:pt idx="10">
                  <c:v>0.71150000000000002</c:v>
                </c:pt>
                <c:pt idx="11" formatCode="General">
                  <c:v>0.97350000000000003</c:v>
                </c:pt>
                <c:pt idx="12">
                  <c:v>0.95</c:v>
                </c:pt>
                <c:pt idx="13">
                  <c:v>0.88</c:v>
                </c:pt>
                <c:pt idx="14" formatCode="General">
                  <c:v>0.61719999999999997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7-4A81-A700-3933D09761EE}"/>
            </c:ext>
          </c:extLst>
        </c:ser>
        <c:ser>
          <c:idx val="1"/>
          <c:order val="1"/>
          <c:tx>
            <c:strRef>
              <c:f>'Compare DistBer, Distgpt2, T5'!$P$20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T5'!$Q$18:$AE$18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T5'!$Q$20:$AE$20</c:f>
              <c:numCache>
                <c:formatCode>0.0000</c:formatCode>
                <c:ptCount val="15"/>
                <c:pt idx="0">
                  <c:v>0.87760000000000005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0.95240000000000002</c:v>
                </c:pt>
                <c:pt idx="8" formatCode="General">
                  <c:v>0.16350000000000001</c:v>
                </c:pt>
                <c:pt idx="9">
                  <c:v>0.95740000000000003</c:v>
                </c:pt>
                <c:pt idx="10">
                  <c:v>0.78720000000000001</c:v>
                </c:pt>
                <c:pt idx="11" formatCode="General">
                  <c:v>0.96489999999999998</c:v>
                </c:pt>
                <c:pt idx="12">
                  <c:v>1</c:v>
                </c:pt>
                <c:pt idx="13">
                  <c:v>0.87129999999999996</c:v>
                </c:pt>
                <c:pt idx="14" formatCode="General">
                  <c:v>0.73150000000000004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97-4A81-A700-3933D09761EE}"/>
            </c:ext>
          </c:extLst>
        </c:ser>
        <c:ser>
          <c:idx val="2"/>
          <c:order val="2"/>
          <c:tx>
            <c:strRef>
              <c:f>'Compare DistBer, Distgpt2, T5'!$P$21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T5'!$Q$18:$AE$18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T5'!$Q$21:$AE$21</c:f>
              <c:numCache>
                <c:formatCode>0.0000</c:formatCode>
                <c:ptCount val="15"/>
                <c:pt idx="0">
                  <c:v>0.88660000000000005</c:v>
                </c:pt>
                <c:pt idx="1">
                  <c:v>0.99490000000000001</c:v>
                </c:pt>
                <c:pt idx="2">
                  <c:v>0.96940000000000004</c:v>
                </c:pt>
                <c:pt idx="3">
                  <c:v>0.99539999999999995</c:v>
                </c:pt>
                <c:pt idx="4">
                  <c:v>1</c:v>
                </c:pt>
                <c:pt idx="5">
                  <c:v>0.98519999999999996</c:v>
                </c:pt>
                <c:pt idx="6">
                  <c:v>1</c:v>
                </c:pt>
                <c:pt idx="7">
                  <c:v>0.97560000000000002</c:v>
                </c:pt>
                <c:pt idx="8" formatCode="General">
                  <c:v>0.27200000000000002</c:v>
                </c:pt>
                <c:pt idx="9">
                  <c:v>0.9375</c:v>
                </c:pt>
                <c:pt idx="10">
                  <c:v>0.74750000000000005</c:v>
                </c:pt>
                <c:pt idx="11" formatCode="General">
                  <c:v>0.96919999999999995</c:v>
                </c:pt>
                <c:pt idx="12">
                  <c:v>0.97440000000000004</c:v>
                </c:pt>
                <c:pt idx="13">
                  <c:v>0.87560000000000004</c:v>
                </c:pt>
                <c:pt idx="14" formatCode="General">
                  <c:v>0.66949999999999998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97-4A81-A700-3933D0976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8216863"/>
        <c:axId val="1928216383"/>
      </c:barChart>
      <c:catAx>
        <c:axId val="1928216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8216383"/>
        <c:crosses val="autoZero"/>
        <c:auto val="1"/>
        <c:lblAlgn val="ctr"/>
        <c:lblOffset val="100"/>
        <c:noMultiLvlLbl val="0"/>
      </c:catAx>
      <c:valAx>
        <c:axId val="192821638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821686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T5'!$B$35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T5'!$C$34:$Q$34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T5'!$C$35:$Q$35</c:f>
              <c:numCache>
                <c:formatCode>0.0000</c:formatCode>
                <c:ptCount val="15"/>
                <c:pt idx="0">
                  <c:v>0.82410000000000005</c:v>
                </c:pt>
                <c:pt idx="1">
                  <c:v>0.98960000000000004</c:v>
                </c:pt>
                <c:pt idx="2">
                  <c:v>0.98960000000000004</c:v>
                </c:pt>
                <c:pt idx="3">
                  <c:v>1</c:v>
                </c:pt>
                <c:pt idx="4">
                  <c:v>1</c:v>
                </c:pt>
                <c:pt idx="5">
                  <c:v>0.82730000000000004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0.9032</c:v>
                </c:pt>
                <c:pt idx="10">
                  <c:v>1</c:v>
                </c:pt>
                <c:pt idx="11">
                  <c:v>1</c:v>
                </c:pt>
                <c:pt idx="12">
                  <c:v>0.97699999999999998</c:v>
                </c:pt>
                <c:pt idx="13">
                  <c:v>0.94510000000000005</c:v>
                </c:pt>
                <c:pt idx="14" formatCode="General">
                  <c:v>0.61309999999999998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A9-4ED0-A1AD-4E98EE533E56}"/>
            </c:ext>
          </c:extLst>
        </c:ser>
        <c:ser>
          <c:idx val="1"/>
          <c:order val="1"/>
          <c:tx>
            <c:strRef>
              <c:f>'Compare DistBer, Distgpt2, T5'!$B$36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T5'!$C$34:$Q$34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T5'!$C$36:$Q$36</c:f>
              <c:numCache>
                <c:formatCode>0.0000</c:formatCode>
                <c:ptCount val="15"/>
                <c:pt idx="0">
                  <c:v>0.90820000000000001</c:v>
                </c:pt>
                <c:pt idx="1">
                  <c:v>0.97940000000000005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0.91</c:v>
                </c:pt>
                <c:pt idx="6">
                  <c:v>1</c:v>
                </c:pt>
                <c:pt idx="7">
                  <c:v>0.99050000000000005</c:v>
                </c:pt>
                <c:pt idx="8" formatCode="General">
                  <c:v>0.75960000000000005</c:v>
                </c:pt>
                <c:pt idx="9">
                  <c:v>0.89859999999999995</c:v>
                </c:pt>
                <c:pt idx="10">
                  <c:v>0.62770000000000004</c:v>
                </c:pt>
                <c:pt idx="11" formatCode="General">
                  <c:v>0.68420000000000003</c:v>
                </c:pt>
                <c:pt idx="12">
                  <c:v>0.89470000000000005</c:v>
                </c:pt>
                <c:pt idx="13">
                  <c:v>0.85150000000000003</c:v>
                </c:pt>
                <c:pt idx="14" formatCode="General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A9-4ED0-A1AD-4E98EE533E56}"/>
            </c:ext>
          </c:extLst>
        </c:ser>
        <c:ser>
          <c:idx val="2"/>
          <c:order val="2"/>
          <c:tx>
            <c:strRef>
              <c:f>'Compare DistBer, Distgpt2, T5'!$B$37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T5'!$C$34:$Q$34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T5'!$C$37:$Q$37</c:f>
              <c:numCache>
                <c:formatCode>0.0000</c:formatCode>
                <c:ptCount val="15"/>
                <c:pt idx="0">
                  <c:v>0.86409999999999998</c:v>
                </c:pt>
                <c:pt idx="1">
                  <c:v>0.98450000000000004</c:v>
                </c:pt>
                <c:pt idx="2">
                  <c:v>0.99480000000000002</c:v>
                </c:pt>
                <c:pt idx="3">
                  <c:v>1</c:v>
                </c:pt>
                <c:pt idx="4">
                  <c:v>1</c:v>
                </c:pt>
                <c:pt idx="5">
                  <c:v>0.86670000000000003</c:v>
                </c:pt>
                <c:pt idx="6">
                  <c:v>1</c:v>
                </c:pt>
                <c:pt idx="7">
                  <c:v>0.99519999999999997</c:v>
                </c:pt>
                <c:pt idx="8" formatCode="General">
                  <c:v>0.86339999999999995</c:v>
                </c:pt>
                <c:pt idx="9">
                  <c:v>0.89839999999999998</c:v>
                </c:pt>
                <c:pt idx="10">
                  <c:v>0.7712</c:v>
                </c:pt>
                <c:pt idx="11" formatCode="General">
                  <c:v>0.8125</c:v>
                </c:pt>
                <c:pt idx="12">
                  <c:v>0.93410000000000004</c:v>
                </c:pt>
                <c:pt idx="13">
                  <c:v>0.89580000000000004</c:v>
                </c:pt>
                <c:pt idx="14" formatCode="General">
                  <c:v>0.68569999999999998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A9-4ED0-A1AD-4E98EE533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037648"/>
        <c:axId val="337036688"/>
      </c:barChart>
      <c:catAx>
        <c:axId val="337037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37036688"/>
        <c:crosses val="autoZero"/>
        <c:auto val="1"/>
        <c:lblAlgn val="ctr"/>
        <c:lblOffset val="100"/>
        <c:noMultiLvlLbl val="0"/>
      </c:catAx>
      <c:valAx>
        <c:axId val="3370366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37037648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EDGE </a:t>
            </a:r>
            <a:r>
              <a:rPr lang="it-IT" sz="1500" dirty="0" err="1"/>
              <a:t>IIoT</a:t>
            </a:r>
            <a:r>
              <a:rPr lang="it-IT" sz="1500" dirty="0"/>
              <a:t> </a:t>
            </a:r>
            <a:r>
              <a:rPr lang="it-IT" sz="1500" dirty="0" err="1"/>
              <a:t>DistilBert</a:t>
            </a:r>
            <a:r>
              <a:rPr lang="it-IT" sz="1500" dirty="0"/>
              <a:t> - DistilGPT2 -BART-base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T5'!$D$105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T5'!$E$105:$I$105</c:f>
              <c:numCache>
                <c:formatCode>0.0000</c:formatCode>
                <c:ptCount val="5"/>
                <c:pt idx="0">
                  <c:v>0.64459999999999995</c:v>
                </c:pt>
                <c:pt idx="1">
                  <c:v>0.68210000000000004</c:v>
                </c:pt>
                <c:pt idx="2">
                  <c:v>0.1048</c:v>
                </c:pt>
                <c:pt idx="3">
                  <c:v>0.34499999999999997</c:v>
                </c:pt>
                <c:pt idx="4">
                  <c:v>0.16070000000000001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C1-4605-90BF-64F2C06C42FA}"/>
            </c:ext>
          </c:extLst>
        </c:ser>
        <c:ser>
          <c:idx val="1"/>
          <c:order val="1"/>
          <c:tx>
            <c:strRef>
              <c:f>'Compare DistBer, Distgpt2, T5'!$D$106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T5'!$E$106:$I$106</c:f>
              <c:numCache>
                <c:formatCode>General</c:formatCode>
                <c:ptCount val="5"/>
                <c:pt idx="0">
                  <c:v>0.55669999999999997</c:v>
                </c:pt>
                <c:pt idx="1">
                  <c:v>1.5179</c:v>
                </c:pt>
                <c:pt idx="2">
                  <c:v>0.1171</c:v>
                </c:pt>
                <c:pt idx="3">
                  <c:v>0.42330000000000001</c:v>
                </c:pt>
                <c:pt idx="4">
                  <c:v>0.18779999999999999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C1-4605-90BF-64F2C06C42FA}"/>
            </c:ext>
          </c:extLst>
        </c:ser>
        <c:ser>
          <c:idx val="2"/>
          <c:order val="2"/>
          <c:tx>
            <c:strRef>
              <c:f>'Compare DistBer, Distgpt2, T5'!$D$107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T5'!$E$107:$I$107</c:f>
              <c:numCache>
                <c:formatCode>0.0000</c:formatCode>
                <c:ptCount val="5"/>
                <c:pt idx="0">
                  <c:v>0.59899999999999998</c:v>
                </c:pt>
                <c:pt idx="1">
                  <c:v>0.66959999999999997</c:v>
                </c:pt>
                <c:pt idx="2">
                  <c:v>0.1227</c:v>
                </c:pt>
                <c:pt idx="3">
                  <c:v>0.42749999999999999</c:v>
                </c:pt>
                <c:pt idx="4">
                  <c:v>0.13619999999999999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C1-4605-90BF-64F2C06C42FA}"/>
            </c:ext>
          </c:extLst>
        </c:ser>
        <c:ser>
          <c:idx val="3"/>
          <c:order val="3"/>
          <c:tx>
            <c:strRef>
              <c:f>'Compare DistBer, Distgpt2, T5'!$D$108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T5'!$E$108:$I$108</c:f>
              <c:numCache>
                <c:formatCode>0.0000</c:formatCode>
                <c:ptCount val="5"/>
                <c:pt idx="0">
                  <c:v>0.45219999999999999</c:v>
                </c:pt>
                <c:pt idx="1">
                  <c:v>10.837</c:v>
                </c:pt>
                <c:pt idx="2">
                  <c:v>0.1071</c:v>
                </c:pt>
                <c:pt idx="3">
                  <c:v>0.4788</c:v>
                </c:pt>
                <c:pt idx="4">
                  <c:v>8.3299999999999999E-2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C1-4605-90BF-64F2C06C42FA}"/>
            </c:ext>
          </c:extLst>
        </c:ser>
        <c:ser>
          <c:idx val="4"/>
          <c:order val="4"/>
          <c:tx>
            <c:strRef>
              <c:f>'Compare DistBer, Distgpt2, T5'!$D$109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T5'!$E$104:$I$104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T5'!$E$109:$I$109</c:f>
              <c:numCache>
                <c:formatCode>0.0000</c:formatCode>
                <c:ptCount val="5"/>
                <c:pt idx="0">
                  <c:v>0</c:v>
                </c:pt>
                <c:pt idx="1">
                  <c:v>12.5023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C1-4605-90BF-64F2C06C42F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6238895"/>
        <c:axId val="1176236975"/>
      </c:barChart>
      <c:catAx>
        <c:axId val="1176238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36975"/>
        <c:crosses val="autoZero"/>
        <c:auto val="1"/>
        <c:lblAlgn val="ctr"/>
        <c:lblOffset val="100"/>
        <c:noMultiLvlLbl val="0"/>
      </c:catAx>
      <c:valAx>
        <c:axId val="1176236975"/>
        <c:scaling>
          <c:orientation val="minMax"/>
          <c:max val="1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38895"/>
        <c:crosses val="autoZero"/>
        <c:crossBetween val="between"/>
        <c:minorUnit val="0.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DisitlBert metriche</a:t>
            </a:r>
            <a:r>
              <a:rPr lang="it-IT" baseline="0"/>
              <a:t> per attacco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T5'!$A$55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T5'!$B$54:$P$54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T5'!$B$55:$P$55</c:f>
              <c:numCache>
                <c:formatCode>0.0000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 formatCode="General">
                  <c:v>0</c:v>
                </c:pt>
                <c:pt idx="9">
                  <c:v>1</c:v>
                </c:pt>
                <c:pt idx="10">
                  <c:v>1</c:v>
                </c:pt>
                <c:pt idx="11" formatCode="General">
                  <c:v>0</c:v>
                </c:pt>
                <c:pt idx="12">
                  <c:v>1</c:v>
                </c:pt>
                <c:pt idx="13">
                  <c:v>1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66-49E3-BD01-6E1F6B485378}"/>
            </c:ext>
          </c:extLst>
        </c:ser>
        <c:ser>
          <c:idx val="1"/>
          <c:order val="1"/>
          <c:tx>
            <c:strRef>
              <c:f>'Compare DistBer, Distgpt2, T5'!$A$56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T5'!$B$54:$P$54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T5'!$B$56:$P$56</c:f>
              <c:numCache>
                <c:formatCode>0.0000</c:formatCode>
                <c:ptCount val="15"/>
                <c:pt idx="0">
                  <c:v>4.5100000000000001E-2</c:v>
                </c:pt>
                <c:pt idx="1">
                  <c:v>0.9677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0.55279999999999996</c:v>
                </c:pt>
                <c:pt idx="6">
                  <c:v>1</c:v>
                </c:pt>
                <c:pt idx="7">
                  <c:v>0.96609999999999996</c:v>
                </c:pt>
                <c:pt idx="8" formatCode="General">
                  <c:v>0</c:v>
                </c:pt>
                <c:pt idx="9">
                  <c:v>0.83330000000000004</c:v>
                </c:pt>
                <c:pt idx="10">
                  <c:v>2.3800000000000002E-2</c:v>
                </c:pt>
                <c:pt idx="11" formatCode="General">
                  <c:v>0</c:v>
                </c:pt>
                <c:pt idx="12">
                  <c:v>0.3226</c:v>
                </c:pt>
                <c:pt idx="13">
                  <c:v>0.46729999999999999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66-49E3-BD01-6E1F6B485378}"/>
            </c:ext>
          </c:extLst>
        </c:ser>
        <c:ser>
          <c:idx val="2"/>
          <c:order val="2"/>
          <c:tx>
            <c:strRef>
              <c:f>'Compare DistBer, Distgpt2, T5'!$A$57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T5'!$B$54:$P$54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T5'!$B$57:$P$57</c:f>
              <c:numCache>
                <c:formatCode>0.0000</c:formatCode>
                <c:ptCount val="15"/>
                <c:pt idx="0">
                  <c:v>8.6300000000000002E-2</c:v>
                </c:pt>
                <c:pt idx="1">
                  <c:v>0.98360000000000003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0.71199999999999997</c:v>
                </c:pt>
                <c:pt idx="6">
                  <c:v>1</c:v>
                </c:pt>
                <c:pt idx="7">
                  <c:v>0.98280000000000001</c:v>
                </c:pt>
                <c:pt idx="8" formatCode="General">
                  <c:v>0</c:v>
                </c:pt>
                <c:pt idx="9">
                  <c:v>0.90910000000000002</c:v>
                </c:pt>
                <c:pt idx="10">
                  <c:v>4.65E-2</c:v>
                </c:pt>
                <c:pt idx="11" formatCode="General">
                  <c:v>0</c:v>
                </c:pt>
                <c:pt idx="12">
                  <c:v>0.48780000000000001</c:v>
                </c:pt>
                <c:pt idx="13">
                  <c:v>0.63690000000000002</c:v>
                </c:pt>
                <c:pt idx="14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66-49E3-BD01-6E1F6B485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2637424"/>
        <c:axId val="1882628784"/>
      </c:barChart>
      <c:catAx>
        <c:axId val="1882637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2628784"/>
        <c:crosses val="autoZero"/>
        <c:auto val="1"/>
        <c:lblAlgn val="ctr"/>
        <c:lblOffset val="100"/>
        <c:noMultiLvlLbl val="0"/>
      </c:catAx>
      <c:valAx>
        <c:axId val="1882628784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263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7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700"/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T5'!$U$53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T5'!$V$52:$AJ$52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T5'!$V$53:$AJ$53</c:f>
              <c:numCache>
                <c:formatCode>0.0000</c:formatCode>
                <c:ptCount val="15"/>
                <c:pt idx="0">
                  <c:v>0.87160000000000004</c:v>
                </c:pt>
                <c:pt idx="1">
                  <c:v>0.98960000000000004</c:v>
                </c:pt>
                <c:pt idx="2">
                  <c:v>0.97529999999999994</c:v>
                </c:pt>
                <c:pt idx="3">
                  <c:v>0.99109999999999998</c:v>
                </c:pt>
                <c:pt idx="4">
                  <c:v>1</c:v>
                </c:pt>
                <c:pt idx="5">
                  <c:v>0.92379999999999995</c:v>
                </c:pt>
                <c:pt idx="6">
                  <c:v>0.92730000000000001</c:v>
                </c:pt>
                <c:pt idx="7">
                  <c:v>1</c:v>
                </c:pt>
                <c:pt idx="8">
                  <c:v>0.93100000000000005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0.95960000000000001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5-4B10-96AE-C67715B6098C}"/>
            </c:ext>
          </c:extLst>
        </c:ser>
        <c:ser>
          <c:idx val="1"/>
          <c:order val="1"/>
          <c:tx>
            <c:strRef>
              <c:f>'Compare DistBer, Distgpt2, T5'!$U$54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T5'!$V$52:$AJ$52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T5'!$V$54:$AJ$54</c:f>
              <c:numCache>
                <c:formatCode>0.0000</c:formatCode>
                <c:ptCount val="15"/>
                <c:pt idx="0">
                  <c:v>0.96940000000000004</c:v>
                </c:pt>
                <c:pt idx="1">
                  <c:v>0.97940000000000005</c:v>
                </c:pt>
                <c:pt idx="2">
                  <c:v>0.84040000000000004</c:v>
                </c:pt>
                <c:pt idx="3">
                  <c:v>0.97370000000000001</c:v>
                </c:pt>
                <c:pt idx="4">
                  <c:v>1</c:v>
                </c:pt>
                <c:pt idx="5">
                  <c:v>0.96040000000000003</c:v>
                </c:pt>
                <c:pt idx="6">
                  <c:v>0.94440000000000002</c:v>
                </c:pt>
                <c:pt idx="7">
                  <c:v>1</c:v>
                </c:pt>
                <c:pt idx="8">
                  <c:v>0.76529999999999998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0.90480000000000005</c:v>
                </c:pt>
                <c:pt idx="13">
                  <c:v>0.97119999999999995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5-4B10-96AE-C67715B6098C}"/>
            </c:ext>
          </c:extLst>
        </c:ser>
        <c:ser>
          <c:idx val="2"/>
          <c:order val="2"/>
          <c:tx>
            <c:strRef>
              <c:f>'Compare DistBer, Distgpt2, T5'!$U$55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T5'!$V$52:$AJ$52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T5'!$V$55:$AJ$55</c:f>
              <c:numCache>
                <c:formatCode>0.0000</c:formatCode>
                <c:ptCount val="15"/>
                <c:pt idx="0">
                  <c:v>0.91790000000000005</c:v>
                </c:pt>
                <c:pt idx="1">
                  <c:v>0.98450000000000004</c:v>
                </c:pt>
                <c:pt idx="2">
                  <c:v>0.90290000000000004</c:v>
                </c:pt>
                <c:pt idx="3">
                  <c:v>0.98229999999999995</c:v>
                </c:pt>
                <c:pt idx="4">
                  <c:v>1</c:v>
                </c:pt>
                <c:pt idx="5">
                  <c:v>0.94169999999999998</c:v>
                </c:pt>
                <c:pt idx="6">
                  <c:v>0.93579999999999997</c:v>
                </c:pt>
                <c:pt idx="7">
                  <c:v>1</c:v>
                </c:pt>
                <c:pt idx="8">
                  <c:v>0.86519999999999997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0.93140000000000001</c:v>
                </c:pt>
                <c:pt idx="13">
                  <c:v>0.98540000000000005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D5-4B10-96AE-C67715B609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2638384"/>
        <c:axId val="1882635024"/>
      </c:barChart>
      <c:catAx>
        <c:axId val="188263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2635024"/>
        <c:crosses val="autoZero"/>
        <c:auto val="1"/>
        <c:lblAlgn val="ctr"/>
        <c:lblOffset val="100"/>
        <c:noMultiLvlLbl val="0"/>
      </c:catAx>
      <c:valAx>
        <c:axId val="18826350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2638384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GPT-Neo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T5'!$P$9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T5'!$Q$8:$AE$8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T5'!$Q$9:$AE$9</c:f>
              <c:numCache>
                <c:formatCode>0.0000</c:formatCode>
                <c:ptCount val="15"/>
                <c:pt idx="0">
                  <c:v>0.98770000000000002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0.96040000000000003</c:v>
                </c:pt>
                <c:pt idx="6">
                  <c:v>1</c:v>
                </c:pt>
                <c:pt idx="7">
                  <c:v>0.99050000000000005</c:v>
                </c:pt>
                <c:pt idx="8">
                  <c:v>1</c:v>
                </c:pt>
                <c:pt idx="9">
                  <c:v>1</c:v>
                </c:pt>
                <c:pt idx="10">
                  <c:v>0.97099999999999997</c:v>
                </c:pt>
                <c:pt idx="11">
                  <c:v>1</c:v>
                </c:pt>
                <c:pt idx="12">
                  <c:v>1</c:v>
                </c:pt>
                <c:pt idx="13">
                  <c:v>0.86170000000000002</c:v>
                </c:pt>
                <c:pt idx="14" formatCode="General">
                  <c:v>0.94379999999999997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9-4F45-8C58-6BAE7276CB17}"/>
            </c:ext>
          </c:extLst>
        </c:ser>
        <c:ser>
          <c:idx val="1"/>
          <c:order val="1"/>
          <c:tx>
            <c:strRef>
              <c:f>'Compare DistBer, Distgpt2, T5'!$P$10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T5'!$Q$8:$AE$8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T5'!$Q$10:$AE$10</c:f>
              <c:numCache>
                <c:formatCode>0.0000</c:formatCode>
                <c:ptCount val="15"/>
                <c:pt idx="0">
                  <c:v>0.81630000000000003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0.96840000000000004</c:v>
                </c:pt>
                <c:pt idx="5">
                  <c:v>0.97</c:v>
                </c:pt>
                <c:pt idx="6">
                  <c:v>1</c:v>
                </c:pt>
                <c:pt idx="7">
                  <c:v>0.99050000000000005</c:v>
                </c:pt>
                <c:pt idx="8" formatCode="General">
                  <c:v>0.67310000000000003</c:v>
                </c:pt>
                <c:pt idx="9">
                  <c:v>0.87229999999999996</c:v>
                </c:pt>
                <c:pt idx="10">
                  <c:v>0.71279999999999999</c:v>
                </c:pt>
                <c:pt idx="11" formatCode="General">
                  <c:v>0.94740000000000002</c:v>
                </c:pt>
                <c:pt idx="12">
                  <c:v>0.96840000000000004</c:v>
                </c:pt>
                <c:pt idx="13">
                  <c:v>0.80200000000000005</c:v>
                </c:pt>
                <c:pt idx="14" formatCode="General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E9-4F45-8C58-6BAE7276CB17}"/>
            </c:ext>
          </c:extLst>
        </c:ser>
        <c:ser>
          <c:idx val="2"/>
          <c:order val="2"/>
          <c:tx>
            <c:strRef>
              <c:f>'Compare DistBer, Distgpt2, T5'!$P$11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T5'!$Q$8:$AE$8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T5'!$Q$11:$AE$11</c:f>
              <c:numCache>
                <c:formatCode>0.0000</c:formatCode>
                <c:ptCount val="15"/>
                <c:pt idx="0">
                  <c:v>0.89390000000000003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0.98399999999999999</c:v>
                </c:pt>
                <c:pt idx="5">
                  <c:v>0.96519999999999995</c:v>
                </c:pt>
                <c:pt idx="6">
                  <c:v>1</c:v>
                </c:pt>
                <c:pt idx="7">
                  <c:v>0.99050000000000005</c:v>
                </c:pt>
                <c:pt idx="8" formatCode="General">
                  <c:v>0.80459999999999998</c:v>
                </c:pt>
                <c:pt idx="9">
                  <c:v>0.93179999999999996</c:v>
                </c:pt>
                <c:pt idx="10">
                  <c:v>0.82210000000000005</c:v>
                </c:pt>
                <c:pt idx="11">
                  <c:v>0.93700000000000006</c:v>
                </c:pt>
                <c:pt idx="12">
                  <c:v>0.98399999999999999</c:v>
                </c:pt>
                <c:pt idx="13">
                  <c:v>0.83079999999999998</c:v>
                </c:pt>
                <c:pt idx="14" formatCode="General">
                  <c:v>0.8528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E9-4F45-8C58-6BAE7276C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4894048"/>
        <c:axId val="954882048"/>
      </c:barChart>
      <c:catAx>
        <c:axId val="954894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882048"/>
        <c:crosses val="autoZero"/>
        <c:auto val="1"/>
        <c:lblAlgn val="ctr"/>
        <c:lblOffset val="100"/>
        <c:noMultiLvlLbl val="0"/>
      </c:catAx>
      <c:valAx>
        <c:axId val="9548820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894048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TENSORFLOW </a:t>
            </a:r>
            <a:r>
              <a:rPr lang="it-IT" dirty="0" err="1"/>
              <a:t>DistilBert</a:t>
            </a:r>
            <a:r>
              <a:rPr lang="it-IT" dirty="0"/>
              <a:t>  - DistilGPT2- BART-base 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T5'!$C$206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T5'!$D$205:$H$205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T5'!$D$206:$H$206</c:f>
              <c:numCache>
                <c:formatCode>0.0000</c:formatCode>
                <c:ptCount val="5"/>
                <c:pt idx="0">
                  <c:v>0.96709999999999996</c:v>
                </c:pt>
                <c:pt idx="1">
                  <c:v>0.1047</c:v>
                </c:pt>
                <c:pt idx="2">
                  <c:v>0.98640000000000005</c:v>
                </c:pt>
                <c:pt idx="3">
                  <c:v>0.93279999999999996</c:v>
                </c:pt>
                <c:pt idx="4">
                  <c:v>0.96040000000000003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97-4D54-8BD1-CFDE0BD50B09}"/>
            </c:ext>
          </c:extLst>
        </c:ser>
        <c:ser>
          <c:idx val="1"/>
          <c:order val="1"/>
          <c:tx>
            <c:strRef>
              <c:f>'Compare DistBer, Distgpt2, T5'!$C$207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T5'!$D$205:$H$205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T5'!$D$207:$H$207</c:f>
              <c:numCache>
                <c:formatCode>0.0000</c:formatCode>
                <c:ptCount val="5"/>
                <c:pt idx="0">
                  <c:v>0.98899999999999999</c:v>
                </c:pt>
                <c:pt idx="1">
                  <c:v>6.3899999999999998E-2</c:v>
                </c:pt>
                <c:pt idx="2">
                  <c:v>0.97140000000000004</c:v>
                </c:pt>
                <c:pt idx="3">
                  <c:v>0.8478</c:v>
                </c:pt>
                <c:pt idx="4">
                  <c:v>0.90539999999999998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97-4D54-8BD1-CFDE0BD50B09}"/>
            </c:ext>
          </c:extLst>
        </c:ser>
        <c:ser>
          <c:idx val="2"/>
          <c:order val="2"/>
          <c:tx>
            <c:strRef>
              <c:f>'Compare DistBer, Distgpt2, T5'!$C$208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T5'!$D$205:$H$205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T5'!$D$208:$H$208</c:f>
              <c:numCache>
                <c:formatCode>0.0000</c:formatCode>
                <c:ptCount val="5"/>
                <c:pt idx="0">
                  <c:v>0.99050000000000005</c:v>
                </c:pt>
                <c:pt idx="1">
                  <c:v>3.5499999999999997E-2</c:v>
                </c:pt>
                <c:pt idx="2">
                  <c:v>0.95120000000000005</c:v>
                </c:pt>
                <c:pt idx="3">
                  <c:v>0.93689999999999996</c:v>
                </c:pt>
                <c:pt idx="4">
                  <c:v>0.94259999999999999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97-4D54-8BD1-CFDE0BD50B09}"/>
            </c:ext>
          </c:extLst>
        </c:ser>
        <c:ser>
          <c:idx val="3"/>
          <c:order val="3"/>
          <c:tx>
            <c:strRef>
              <c:f>'Compare DistBer, Distgpt2, T5'!$C$209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T5'!$D$205:$H$205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T5'!$D$209:$H$209</c:f>
              <c:numCache>
                <c:formatCode>0.0000</c:formatCode>
                <c:ptCount val="5"/>
                <c:pt idx="0">
                  <c:v>0.95050000000000001</c:v>
                </c:pt>
                <c:pt idx="1">
                  <c:v>9.7000000000000003E-3</c:v>
                </c:pt>
                <c:pt idx="2">
                  <c:v>0.97150000000000003</c:v>
                </c:pt>
                <c:pt idx="3">
                  <c:v>0.97109999999999996</c:v>
                </c:pt>
                <c:pt idx="4">
                  <c:v>0.97089999999999999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97-4D54-8BD1-CFDE0BD50B0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6210095"/>
        <c:axId val="1176211055"/>
      </c:barChart>
      <c:catAx>
        <c:axId val="11762100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11055"/>
        <c:crosses val="autoZero"/>
        <c:auto val="1"/>
        <c:lblAlgn val="ctr"/>
        <c:lblOffset val="100"/>
        <c:noMultiLvlLbl val="0"/>
      </c:catAx>
      <c:valAx>
        <c:axId val="1176211055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10095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Macro Medie Attacchi DistilBert - DistilGPT2  - BART-base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T5'!$N$237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T5'!$O$236:$Q$236</c:f>
              <c:strCache>
                <c:ptCount val="3"/>
                <c:pt idx="0">
                  <c:v>Precision</c:v>
                </c:pt>
                <c:pt idx="1">
                  <c:v>Precision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T5'!$O$237:$Q$237</c:f>
              <c:numCache>
                <c:formatCode>0.0000</c:formatCode>
                <c:ptCount val="3"/>
                <c:pt idx="0">
                  <c:v>0.9899</c:v>
                </c:pt>
                <c:pt idx="1">
                  <c:v>0.91539999999999999</c:v>
                </c:pt>
                <c:pt idx="2">
                  <c:v>0.9476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7-4BD1-A943-9BF5161F7B7C}"/>
            </c:ext>
          </c:extLst>
        </c:ser>
        <c:ser>
          <c:idx val="1"/>
          <c:order val="1"/>
          <c:tx>
            <c:strRef>
              <c:f>'Compare DistBer, Distgpt2, T5'!$N$238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T5'!$O$236:$Q$236</c:f>
              <c:strCache>
                <c:ptCount val="3"/>
                <c:pt idx="0">
                  <c:v>Precision</c:v>
                </c:pt>
                <c:pt idx="1">
                  <c:v>Precision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T5'!$O$238:$Q$238</c:f>
              <c:numCache>
                <c:formatCode>0.0000</c:formatCode>
                <c:ptCount val="3"/>
                <c:pt idx="0">
                  <c:v>0.91139999999999999</c:v>
                </c:pt>
                <c:pt idx="1">
                  <c:v>0.79579999999999995</c:v>
                </c:pt>
                <c:pt idx="2">
                  <c:v>0.80930000000000002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47-4BD1-A943-9BF5161F7B7C}"/>
            </c:ext>
          </c:extLst>
        </c:ser>
        <c:ser>
          <c:idx val="2"/>
          <c:order val="2"/>
          <c:tx>
            <c:strRef>
              <c:f>'Compare DistBer, Distgpt2, T5'!$N$239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T5'!$O$236:$Q$236</c:f>
              <c:strCache>
                <c:ptCount val="3"/>
                <c:pt idx="0">
                  <c:v>Precision</c:v>
                </c:pt>
                <c:pt idx="1">
                  <c:v>Precision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T5'!$O$239:$Q$239</c:f>
              <c:numCache>
                <c:formatCode>0.0000</c:formatCode>
                <c:ptCount val="3"/>
                <c:pt idx="0">
                  <c:v>0.94850000000000001</c:v>
                </c:pt>
                <c:pt idx="1">
                  <c:v>0.92710000000000004</c:v>
                </c:pt>
                <c:pt idx="2">
                  <c:v>0.93600000000000005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47-4BD1-A943-9BF5161F7B7C}"/>
            </c:ext>
          </c:extLst>
        </c:ser>
        <c:ser>
          <c:idx val="3"/>
          <c:order val="3"/>
          <c:tx>
            <c:strRef>
              <c:f>'Compare DistBer, Distgpt2, T5'!$N$240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T5'!$O$236:$Q$236</c:f>
              <c:strCache>
                <c:ptCount val="3"/>
                <c:pt idx="0">
                  <c:v>Precision</c:v>
                </c:pt>
                <c:pt idx="1">
                  <c:v>Precision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T5'!$O$240:$Q$240</c:f>
              <c:numCache>
                <c:formatCode>0.0000</c:formatCode>
                <c:ptCount val="3"/>
                <c:pt idx="0">
                  <c:v>0.97150000000000003</c:v>
                </c:pt>
                <c:pt idx="1">
                  <c:v>0.97109999999999996</c:v>
                </c:pt>
                <c:pt idx="2">
                  <c:v>0.97089999999999999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47-4BD1-A943-9BF5161F7B7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176212015"/>
        <c:axId val="1176208655"/>
      </c:barChart>
      <c:catAx>
        <c:axId val="11762120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08655"/>
        <c:crosses val="autoZero"/>
        <c:auto val="1"/>
        <c:lblAlgn val="ctr"/>
        <c:lblOffset val="100"/>
        <c:noMultiLvlLbl val="0"/>
      </c:catAx>
      <c:valAx>
        <c:axId val="1176208655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12015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DistilGPT2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T5'!$AQ$227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T5'!$AR$226:$BF$226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T5'!$AR$227:$BF$227</c:f>
              <c:numCache>
                <c:formatCode>0.0000</c:formatCode>
                <c:ptCount val="15"/>
                <c:pt idx="0">
                  <c:v>0.94320000000000004</c:v>
                </c:pt>
                <c:pt idx="1">
                  <c:v>1</c:v>
                </c:pt>
                <c:pt idx="2">
                  <c:v>0.98960000000000004</c:v>
                </c:pt>
                <c:pt idx="3">
                  <c:v>0.9153</c:v>
                </c:pt>
                <c:pt idx="4">
                  <c:v>0.98950000000000005</c:v>
                </c:pt>
                <c:pt idx="5">
                  <c:v>0.90090000000000003</c:v>
                </c:pt>
                <c:pt idx="6">
                  <c:v>1</c:v>
                </c:pt>
                <c:pt idx="7">
                  <c:v>0.9052</c:v>
                </c:pt>
                <c:pt idx="8">
                  <c:v>0.58330000000000004</c:v>
                </c:pt>
                <c:pt idx="9">
                  <c:v>0.91090000000000004</c:v>
                </c:pt>
                <c:pt idx="10">
                  <c:v>0.77780000000000005</c:v>
                </c:pt>
                <c:pt idx="11">
                  <c:v>0.98080000000000001</c:v>
                </c:pt>
                <c:pt idx="12">
                  <c:v>0.91669999999999996</c:v>
                </c:pt>
                <c:pt idx="13">
                  <c:v>0.85850000000000004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8-4447-B474-034E309044C5}"/>
            </c:ext>
          </c:extLst>
        </c:ser>
        <c:ser>
          <c:idx val="1"/>
          <c:order val="1"/>
          <c:tx>
            <c:strRef>
              <c:f>'Compare DistBer, Distgpt2, T5'!$AQ$228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T5'!$AR$226:$BF$226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T5'!$AR$228:$BF$228</c:f>
              <c:numCache>
                <c:formatCode>0.0000</c:formatCode>
                <c:ptCount val="15"/>
                <c:pt idx="0">
                  <c:v>0.84689999999999999</c:v>
                </c:pt>
                <c:pt idx="1">
                  <c:v>0.98970000000000002</c:v>
                </c:pt>
                <c:pt idx="2">
                  <c:v>1</c:v>
                </c:pt>
                <c:pt idx="3">
                  <c:v>1</c:v>
                </c:pt>
                <c:pt idx="4">
                  <c:v>0.98850000000000005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6.7299999999999999E-2</c:v>
                </c:pt>
                <c:pt idx="9">
                  <c:v>0.97870000000000001</c:v>
                </c:pt>
                <c:pt idx="10">
                  <c:v>0.67020000000000002</c:v>
                </c:pt>
                <c:pt idx="11">
                  <c:v>0.44740000000000002</c:v>
                </c:pt>
                <c:pt idx="12">
                  <c:v>0.92630000000000001</c:v>
                </c:pt>
                <c:pt idx="13">
                  <c:v>0.90100000000000002</c:v>
                </c:pt>
                <c:pt idx="14">
                  <c:v>0.12039999999999999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A8-4447-B474-034E309044C5}"/>
            </c:ext>
          </c:extLst>
        </c:ser>
        <c:ser>
          <c:idx val="2"/>
          <c:order val="2"/>
          <c:tx>
            <c:strRef>
              <c:f>'Compare DistBer, Distgpt2, T5'!$AQ$229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T5'!$AR$226:$BF$226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T5'!$AR$229:$BF$229</c:f>
              <c:numCache>
                <c:formatCode>0.0000</c:formatCode>
                <c:ptCount val="15"/>
                <c:pt idx="0">
                  <c:v>0.89249999999999996</c:v>
                </c:pt>
                <c:pt idx="1">
                  <c:v>0.99480000000000002</c:v>
                </c:pt>
                <c:pt idx="2">
                  <c:v>0.99480000000000002</c:v>
                </c:pt>
                <c:pt idx="3">
                  <c:v>0.95579999999999998</c:v>
                </c:pt>
                <c:pt idx="4">
                  <c:v>0.98850000000000005</c:v>
                </c:pt>
                <c:pt idx="5">
                  <c:v>0.94789999999999996</c:v>
                </c:pt>
                <c:pt idx="6">
                  <c:v>1</c:v>
                </c:pt>
                <c:pt idx="7">
                  <c:v>0.95020000000000004</c:v>
                </c:pt>
                <c:pt idx="8">
                  <c:v>0.1207</c:v>
                </c:pt>
                <c:pt idx="9">
                  <c:v>0.94359999999999999</c:v>
                </c:pt>
                <c:pt idx="10">
                  <c:v>0.72</c:v>
                </c:pt>
                <c:pt idx="11">
                  <c:v>0.61450000000000005</c:v>
                </c:pt>
                <c:pt idx="12">
                  <c:v>0.92149999999999999</c:v>
                </c:pt>
                <c:pt idx="13">
                  <c:v>0.87919999999999998</c:v>
                </c:pt>
                <c:pt idx="14">
                  <c:v>0.21490000000000001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A8-4447-B474-034E30904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517360"/>
        <c:axId val="1173514960"/>
      </c:barChart>
      <c:catAx>
        <c:axId val="1173517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14960"/>
        <c:crosses val="autoZero"/>
        <c:auto val="1"/>
        <c:lblAlgn val="ctr"/>
        <c:lblOffset val="100"/>
        <c:noMultiLvlLbl val="0"/>
      </c:catAx>
      <c:valAx>
        <c:axId val="11735149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1736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T5'!$BK$228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T5'!$BL$227:$BZ$227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T5'!$BL$228:$BZ$228</c:f>
              <c:numCache>
                <c:formatCode>0.0000</c:formatCode>
                <c:ptCount val="15"/>
                <c:pt idx="0">
                  <c:v>0.94679999999999997</c:v>
                </c:pt>
                <c:pt idx="1">
                  <c:v>0.97940000000000005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0.9214</c:v>
                </c:pt>
                <c:pt idx="6">
                  <c:v>1</c:v>
                </c:pt>
                <c:pt idx="7">
                  <c:v>1</c:v>
                </c:pt>
                <c:pt idx="8">
                  <c:v>0.95609999999999995</c:v>
                </c:pt>
                <c:pt idx="9">
                  <c:v>0.93330000000000002</c:v>
                </c:pt>
                <c:pt idx="10">
                  <c:v>1</c:v>
                </c:pt>
                <c:pt idx="11">
                  <c:v>0.95609999999999995</c:v>
                </c:pt>
                <c:pt idx="12">
                  <c:v>1</c:v>
                </c:pt>
                <c:pt idx="13">
                  <c:v>0.87619999999999998</c:v>
                </c:pt>
                <c:pt idx="14">
                  <c:v>0.74339999999999995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7-47CE-A4B6-21E0298FD4CA}"/>
            </c:ext>
          </c:extLst>
        </c:ser>
        <c:ser>
          <c:idx val="1"/>
          <c:order val="1"/>
          <c:tx>
            <c:strRef>
              <c:f>'Compare DistBer, Distgpt2, T5'!$BK$229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T5'!$BL$227:$BZ$227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T5'!$BL$229:$BZ$229</c:f>
              <c:numCache>
                <c:formatCode>0.0000</c:formatCode>
                <c:ptCount val="15"/>
                <c:pt idx="0">
                  <c:v>0.90820000000000001</c:v>
                </c:pt>
                <c:pt idx="1">
                  <c:v>0.97940000000000005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0.92</c:v>
                </c:pt>
                <c:pt idx="6">
                  <c:v>1</c:v>
                </c:pt>
                <c:pt idx="7">
                  <c:v>1</c:v>
                </c:pt>
                <c:pt idx="8">
                  <c:v>0.94230000000000003</c:v>
                </c:pt>
                <c:pt idx="9">
                  <c:v>0.89359999999999995</c:v>
                </c:pt>
                <c:pt idx="10">
                  <c:v>0.75529999999999997</c:v>
                </c:pt>
                <c:pt idx="11">
                  <c:v>0.95609999999999995</c:v>
                </c:pt>
                <c:pt idx="12">
                  <c:v>0.86319999999999997</c:v>
                </c:pt>
                <c:pt idx="13">
                  <c:v>0.91090000000000004</c:v>
                </c:pt>
                <c:pt idx="14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A7-47CE-A4B6-21E0298FD4CA}"/>
            </c:ext>
          </c:extLst>
        </c:ser>
        <c:ser>
          <c:idx val="2"/>
          <c:order val="2"/>
          <c:tx>
            <c:strRef>
              <c:f>'Compare DistBer, Distgpt2, T5'!$BK$230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T5'!$BL$227:$BZ$227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T5'!$BL$230:$BZ$230</c:f>
              <c:numCache>
                <c:formatCode>0.0000</c:formatCode>
                <c:ptCount val="15"/>
                <c:pt idx="0">
                  <c:v>0.92710000000000004</c:v>
                </c:pt>
                <c:pt idx="1">
                  <c:v>0.97940000000000005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0.8679</c:v>
                </c:pt>
                <c:pt idx="6">
                  <c:v>1</c:v>
                </c:pt>
                <c:pt idx="7">
                  <c:v>1</c:v>
                </c:pt>
                <c:pt idx="8">
                  <c:v>0.97030000000000005</c:v>
                </c:pt>
                <c:pt idx="9">
                  <c:v>0.91300000000000003</c:v>
                </c:pt>
                <c:pt idx="10">
                  <c:v>0.86060000000000003</c:v>
                </c:pt>
                <c:pt idx="11">
                  <c:v>0.95609999999999995</c:v>
                </c:pt>
                <c:pt idx="12">
                  <c:v>0.92659999999999998</c:v>
                </c:pt>
                <c:pt idx="13">
                  <c:v>0.89319999999999999</c:v>
                </c:pt>
                <c:pt idx="14">
                  <c:v>0.76019999999999999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A7-47CE-A4B6-21E0298FD4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055296"/>
        <c:axId val="446054816"/>
      </c:barChart>
      <c:catAx>
        <c:axId val="446055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 b="0" i="0" u="none" strike="noStrike" kern="120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Attacchi</a:t>
                </a:r>
                <a:endParaRPr lang="it-IT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6054816"/>
        <c:crosses val="autoZero"/>
        <c:auto val="1"/>
        <c:lblAlgn val="ctr"/>
        <c:lblOffset val="100"/>
        <c:noMultiLvlLbl val="0"/>
      </c:catAx>
      <c:valAx>
        <c:axId val="44605481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46055296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DistilBert 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T5'!$B$227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T5'!$C$226:$Q$226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T5'!$C$227:$Q$227</c:f>
              <c:numCache>
                <c:formatCode>0.0000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0.97089999999999999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0.93879999999999997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0.95350000000000001</c:v>
                </c:pt>
                <c:pt idx="14">
                  <c:v>0.98609999999999998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79-4A30-9C79-672B12A4E38C}"/>
            </c:ext>
          </c:extLst>
        </c:ser>
        <c:ser>
          <c:idx val="1"/>
          <c:order val="1"/>
          <c:tx>
            <c:strRef>
              <c:f>'Compare DistBer, Distgpt2, T5'!$B$228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T5'!$C$226:$Q$226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T5'!$C$228:$Q$228</c:f>
              <c:numCache>
                <c:formatCode>0.0000</c:formatCode>
                <c:ptCount val="15"/>
                <c:pt idx="0">
                  <c:v>0.90820000000000001</c:v>
                </c:pt>
                <c:pt idx="1">
                  <c:v>0.97940000000000005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0.99050000000000005</c:v>
                </c:pt>
                <c:pt idx="8">
                  <c:v>0.77880000000000005</c:v>
                </c:pt>
                <c:pt idx="9">
                  <c:v>0.97870000000000001</c:v>
                </c:pt>
                <c:pt idx="10">
                  <c:v>0.74470000000000003</c:v>
                </c:pt>
                <c:pt idx="11">
                  <c:v>0.9123</c:v>
                </c:pt>
                <c:pt idx="12">
                  <c:v>0.96840000000000004</c:v>
                </c:pt>
                <c:pt idx="13">
                  <c:v>0.81189999999999996</c:v>
                </c:pt>
                <c:pt idx="14">
                  <c:v>0.65739999999999998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79-4A30-9C79-672B12A4E38C}"/>
            </c:ext>
          </c:extLst>
        </c:ser>
        <c:ser>
          <c:idx val="2"/>
          <c:order val="2"/>
          <c:tx>
            <c:strRef>
              <c:f>'Compare DistBer, Distgpt2, T5'!$B$229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T5'!$C$226:$Q$226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T5'!$C$229:$Q$229</c:f>
              <c:numCache>
                <c:formatCode>0.0000</c:formatCode>
                <c:ptCount val="15"/>
                <c:pt idx="0">
                  <c:v>0.95189999999999997</c:v>
                </c:pt>
                <c:pt idx="1">
                  <c:v>0.98960000000000004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0.98519999999999996</c:v>
                </c:pt>
                <c:pt idx="6">
                  <c:v>1</c:v>
                </c:pt>
                <c:pt idx="7">
                  <c:v>0.99519999999999997</c:v>
                </c:pt>
                <c:pt idx="8">
                  <c:v>0.87570000000000003</c:v>
                </c:pt>
                <c:pt idx="9">
                  <c:v>0.95830000000000004</c:v>
                </c:pt>
                <c:pt idx="10">
                  <c:v>0.85370000000000001</c:v>
                </c:pt>
                <c:pt idx="11">
                  <c:v>0.95409999999999995</c:v>
                </c:pt>
                <c:pt idx="12">
                  <c:v>0.98399999999999999</c:v>
                </c:pt>
                <c:pt idx="13">
                  <c:v>0.877</c:v>
                </c:pt>
                <c:pt idx="14">
                  <c:v>0.78890000000000005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79-4A30-9C79-672B12A4E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268175"/>
        <c:axId val="1176265295"/>
      </c:barChart>
      <c:catAx>
        <c:axId val="1176268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65295"/>
        <c:crosses val="autoZero"/>
        <c:auto val="1"/>
        <c:lblAlgn val="ctr"/>
        <c:lblOffset val="100"/>
        <c:noMultiLvlLbl val="0"/>
      </c:catAx>
      <c:valAx>
        <c:axId val="117626529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68175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T5'!$Y$227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T5'!$Z$226:$AO$226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T5'!$Z$227:$AO$227</c:f>
              <c:numCache>
                <c:formatCode>0.0000</c:formatCode>
                <c:ptCount val="16"/>
                <c:pt idx="0">
                  <c:v>0.88460000000000005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0.98899999999999999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0.90200000000000002</c:v>
                </c:pt>
                <c:pt idx="10">
                  <c:v>0.91210000000000002</c:v>
                </c:pt>
                <c:pt idx="11">
                  <c:v>0.98260000000000003</c:v>
                </c:pt>
                <c:pt idx="12">
                  <c:v>0.96940000000000004</c:v>
                </c:pt>
                <c:pt idx="13">
                  <c:v>0.95189999999999997</c:v>
                </c:pt>
                <c:pt idx="14">
                  <c:v>0.98099999999999998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A0-4117-A077-3BBE8AEC873F}"/>
            </c:ext>
          </c:extLst>
        </c:ser>
        <c:ser>
          <c:idx val="1"/>
          <c:order val="1"/>
          <c:tx>
            <c:strRef>
              <c:f>'Compare DistBer, Distgpt2, T5'!$Y$228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T5'!$Z$226:$AO$226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T5'!$Z$228:$AO$228</c:f>
              <c:numCache>
                <c:formatCode>0.0000</c:formatCode>
                <c:ptCount val="16"/>
                <c:pt idx="0">
                  <c:v>0.93879999999999997</c:v>
                </c:pt>
                <c:pt idx="1">
                  <c:v>0.97940000000000005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</c:v>
                </c:pt>
                <c:pt idx="6">
                  <c:v>1</c:v>
                </c:pt>
                <c:pt idx="7">
                  <c:v>0.98099999999999998</c:v>
                </c:pt>
                <c:pt idx="8">
                  <c:v>0.98080000000000001</c:v>
                </c:pt>
                <c:pt idx="9">
                  <c:v>0.97870000000000001</c:v>
                </c:pt>
                <c:pt idx="10">
                  <c:v>0.88300000000000001</c:v>
                </c:pt>
                <c:pt idx="11">
                  <c:v>0.99119999999999997</c:v>
                </c:pt>
                <c:pt idx="12">
                  <c:v>1</c:v>
                </c:pt>
                <c:pt idx="13">
                  <c:v>0.98019999999999996</c:v>
                </c:pt>
                <c:pt idx="14">
                  <c:v>0.95369999999999999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A0-4117-A077-3BBE8AEC873F}"/>
            </c:ext>
          </c:extLst>
        </c:ser>
        <c:ser>
          <c:idx val="2"/>
          <c:order val="2"/>
          <c:tx>
            <c:strRef>
              <c:f>'Compare DistBer, Distgpt2, T5'!$Y$229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T5'!$Z$226:$AO$226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T5'!$Z$229:$AO$229</c:f>
              <c:numCache>
                <c:formatCode>0.0000</c:formatCode>
                <c:ptCount val="16"/>
                <c:pt idx="0">
                  <c:v>0.91090000000000004</c:v>
                </c:pt>
                <c:pt idx="1">
                  <c:v>0.98960000000000004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0.94240000000000002</c:v>
                </c:pt>
                <c:pt idx="6">
                  <c:v>1</c:v>
                </c:pt>
                <c:pt idx="7">
                  <c:v>0.99039999999999995</c:v>
                </c:pt>
                <c:pt idx="8">
                  <c:v>0.99029999999999996</c:v>
                </c:pt>
                <c:pt idx="9">
                  <c:v>0.93879999999999997</c:v>
                </c:pt>
                <c:pt idx="10">
                  <c:v>0.89729999999999999</c:v>
                </c:pt>
                <c:pt idx="11">
                  <c:v>0.9869</c:v>
                </c:pt>
                <c:pt idx="12">
                  <c:v>0.98450000000000004</c:v>
                </c:pt>
                <c:pt idx="13">
                  <c:v>0.96589999999999998</c:v>
                </c:pt>
                <c:pt idx="14">
                  <c:v>0.96709999999999996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A0-4117-A077-3BBE8AEC8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6215375"/>
        <c:axId val="1176206735"/>
      </c:barChart>
      <c:catAx>
        <c:axId val="11762153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06735"/>
        <c:crosses val="autoZero"/>
        <c:auto val="1"/>
        <c:lblAlgn val="ctr"/>
        <c:lblOffset val="100"/>
        <c:noMultiLvlLbl val="0"/>
      </c:catAx>
      <c:valAx>
        <c:axId val="1176206735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6215375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TON </a:t>
            </a:r>
            <a:r>
              <a:rPr lang="it-IT" sz="1500" dirty="0" err="1"/>
              <a:t>DsiltBert</a:t>
            </a:r>
            <a:r>
              <a:rPr lang="it-IT" sz="1500" dirty="0"/>
              <a:t>- DistilGPT2 - BART-base –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T5'!$AG$8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T5'!$AH$8:$AL$8</c:f>
              <c:numCache>
                <c:formatCode>0.0000</c:formatCode>
                <c:ptCount val="5"/>
                <c:pt idx="0">
                  <c:v>0.84189999999999998</c:v>
                </c:pt>
                <c:pt idx="1">
                  <c:v>0.49490000000000001</c:v>
                </c:pt>
                <c:pt idx="2">
                  <c:v>7.0499999999999993E-2</c:v>
                </c:pt>
                <c:pt idx="3">
                  <c:v>0.11</c:v>
                </c:pt>
                <c:pt idx="4">
                  <c:v>8.5930000000000006E-2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8D-4DCF-A3F4-F62B409C4379}"/>
            </c:ext>
          </c:extLst>
        </c:ser>
        <c:ser>
          <c:idx val="1"/>
          <c:order val="1"/>
          <c:tx>
            <c:strRef>
              <c:f>'Compare DistBer, Distgpt2, T5'!$AG$9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T5'!$AH$9:$AL$9</c:f>
              <c:numCache>
                <c:formatCode>0.0000</c:formatCode>
                <c:ptCount val="5"/>
                <c:pt idx="0">
                  <c:v>0.79469999999999996</c:v>
                </c:pt>
                <c:pt idx="1">
                  <c:v>0.47139999999999999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8D-4DCF-A3F4-F62B409C4379}"/>
            </c:ext>
          </c:extLst>
        </c:ser>
        <c:ser>
          <c:idx val="2"/>
          <c:order val="2"/>
          <c:tx>
            <c:strRef>
              <c:f>'Compare DistBer, Distgpt2, T5'!$AG$10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T5'!$AH$10:$AL$10</c:f>
              <c:numCache>
                <c:formatCode>0.0000</c:formatCode>
                <c:ptCount val="5"/>
                <c:pt idx="0">
                  <c:v>0.79690000000000005</c:v>
                </c:pt>
                <c:pt idx="1">
                  <c:v>0.54200000000000004</c:v>
                </c:pt>
                <c:pt idx="2">
                  <c:v>1.61E-2</c:v>
                </c:pt>
                <c:pt idx="3">
                  <c:v>0.1176</c:v>
                </c:pt>
                <c:pt idx="4">
                  <c:v>2.8299999999999999E-2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8D-4DCF-A3F4-F62B409C4379}"/>
            </c:ext>
          </c:extLst>
        </c:ser>
        <c:ser>
          <c:idx val="3"/>
          <c:order val="3"/>
          <c:tx>
            <c:strRef>
              <c:f>'Compare DistBer, Distgpt2, T5'!$AG$11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T5'!$AH$11:$AL$11</c:f>
              <c:numCache>
                <c:formatCode>0.0000</c:formatCode>
                <c:ptCount val="5"/>
                <c:pt idx="0">
                  <c:v>0.85199999999999998</c:v>
                </c:pt>
                <c:pt idx="1">
                  <c:v>0.54200000000000004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8D-4DCF-A3F4-F62B409C4379}"/>
            </c:ext>
          </c:extLst>
        </c:ser>
        <c:ser>
          <c:idx val="4"/>
          <c:order val="4"/>
          <c:tx>
            <c:strRef>
              <c:f>'Compare DistBer, Distgpt2, T5'!$AG$12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T5'!$AH$12:$AL$12</c:f>
              <c:numCache>
                <c:formatCode>0.0000</c:formatCode>
                <c:ptCount val="5"/>
                <c:pt idx="0">
                  <c:v>1.8E-3</c:v>
                </c:pt>
                <c:pt idx="1">
                  <c:v>3.7006999999999999</c:v>
                </c:pt>
                <c:pt idx="2">
                  <c:v>2.0999999999999999E-3</c:v>
                </c:pt>
                <c:pt idx="3">
                  <c:v>1.1999999999999999E-3</c:v>
                </c:pt>
                <c:pt idx="4">
                  <c:v>1.6000000000000001E-3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8D-4DCF-A3F4-F62B409C43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5830831"/>
        <c:axId val="1285831311"/>
      </c:barChart>
      <c:catAx>
        <c:axId val="12858308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1311"/>
        <c:crosses val="autoZero"/>
        <c:auto val="1"/>
        <c:lblAlgn val="ctr"/>
        <c:lblOffset val="100"/>
        <c:noMultiLvlLbl val="0"/>
      </c:catAx>
      <c:valAx>
        <c:axId val="1285831311"/>
        <c:scaling>
          <c:orientation val="minMax"/>
          <c:max val="3.8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083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DistilGPT2</a:t>
            </a:r>
            <a:r>
              <a:rPr lang="it-IT" baseline="0"/>
              <a:t>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</a:t>
            </a:r>
            <a:endParaRPr lang="it-IT"/>
          </a:p>
        </c:rich>
      </c:tx>
      <c:layout>
        <c:manualLayout>
          <c:xMode val="edge"/>
          <c:yMode val="edge"/>
          <c:x val="0.26398853092302454"/>
          <c:y val="3.4760998014962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T5'!$B$152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T5'!$C$151:$Q$151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T5'!$C$152:$Q$152</c:f>
              <c:numCache>
                <c:formatCode>0.0000</c:formatCode>
                <c:ptCount val="15"/>
                <c:pt idx="0">
                  <c:v>6.88E-2</c:v>
                </c:pt>
                <c:pt idx="1">
                  <c:v>0</c:v>
                </c:pt>
                <c:pt idx="2">
                  <c:v>5.0799999999999998E-2</c:v>
                </c:pt>
                <c:pt idx="3">
                  <c:v>7.9000000000000001E-2</c:v>
                </c:pt>
                <c:pt idx="4">
                  <c:v>6.3399999999999998E-2</c:v>
                </c:pt>
                <c:pt idx="5">
                  <c:v>0.36049999999999999</c:v>
                </c:pt>
                <c:pt idx="6">
                  <c:v>1.2699999999999999E-2</c:v>
                </c:pt>
                <c:pt idx="7">
                  <c:v>0</c:v>
                </c:pt>
                <c:pt idx="8">
                  <c:v>7.46E-2</c:v>
                </c:pt>
                <c:pt idx="9">
                  <c:v>6.3899999999999998E-2</c:v>
                </c:pt>
                <c:pt idx="10">
                  <c:v>7.5700000000000003E-2</c:v>
                </c:pt>
                <c:pt idx="11">
                  <c:v>8.1900000000000001E-2</c:v>
                </c:pt>
                <c:pt idx="12">
                  <c:v>7.0699999999999999E-2</c:v>
                </c:pt>
                <c:pt idx="13">
                  <c:v>6.5799999999999997E-2</c:v>
                </c:pt>
                <c:pt idx="14">
                  <c:v>7.2099999999999997E-2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89-402B-B2C8-3DE89A525971}"/>
            </c:ext>
          </c:extLst>
        </c:ser>
        <c:ser>
          <c:idx val="1"/>
          <c:order val="1"/>
          <c:tx>
            <c:strRef>
              <c:f>'Compare DistBer, Distgpt2, T5'!$B$153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T5'!$C$151:$Q$151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T5'!$C$153:$Q$153</c:f>
              <c:numCache>
                <c:formatCode>0.0000</c:formatCode>
                <c:ptCount val="15"/>
                <c:pt idx="0">
                  <c:v>0.11219999999999999</c:v>
                </c:pt>
                <c:pt idx="1">
                  <c:v>0</c:v>
                </c:pt>
                <c:pt idx="2">
                  <c:v>0.76839999999999997</c:v>
                </c:pt>
                <c:pt idx="3">
                  <c:v>0.49070000000000003</c:v>
                </c:pt>
                <c:pt idx="4">
                  <c:v>1</c:v>
                </c:pt>
                <c:pt idx="5">
                  <c:v>0.31</c:v>
                </c:pt>
                <c:pt idx="6">
                  <c:v>9.7799999999999998E-2</c:v>
                </c:pt>
                <c:pt idx="7">
                  <c:v>0</c:v>
                </c:pt>
                <c:pt idx="8">
                  <c:v>0.97119999999999995</c:v>
                </c:pt>
                <c:pt idx="9">
                  <c:v>0.91490000000000005</c:v>
                </c:pt>
                <c:pt idx="10">
                  <c:v>0.93620000000000003</c:v>
                </c:pt>
                <c:pt idx="11">
                  <c:v>0.61399999999999999</c:v>
                </c:pt>
                <c:pt idx="12">
                  <c:v>0.1368</c:v>
                </c:pt>
                <c:pt idx="13">
                  <c:v>0.66339999999999999</c:v>
                </c:pt>
                <c:pt idx="14">
                  <c:v>0.99070000000000003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89-402B-B2C8-3DE89A525971}"/>
            </c:ext>
          </c:extLst>
        </c:ser>
        <c:ser>
          <c:idx val="2"/>
          <c:order val="2"/>
          <c:tx>
            <c:strRef>
              <c:f>'Compare DistBer, Distgpt2, T5'!$B$154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T5'!$C$151:$Q$151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T5'!$C$154:$Q$154</c:f>
              <c:numCache>
                <c:formatCode>0.0000</c:formatCode>
                <c:ptCount val="15"/>
                <c:pt idx="0">
                  <c:v>8.5300000000000001E-2</c:v>
                </c:pt>
                <c:pt idx="1">
                  <c:v>0</c:v>
                </c:pt>
                <c:pt idx="2">
                  <c:v>9.5299999999999996E-2</c:v>
                </c:pt>
                <c:pt idx="3">
                  <c:v>0.1361</c:v>
                </c:pt>
                <c:pt idx="4">
                  <c:v>0.1192</c:v>
                </c:pt>
                <c:pt idx="5">
                  <c:v>0.33329999999999999</c:v>
                </c:pt>
                <c:pt idx="6">
                  <c:v>2.2499999999999999E-2</c:v>
                </c:pt>
                <c:pt idx="7">
                  <c:v>0</c:v>
                </c:pt>
                <c:pt idx="8">
                  <c:v>0.13850000000000001</c:v>
                </c:pt>
                <c:pt idx="9">
                  <c:v>0.11940000000000001</c:v>
                </c:pt>
                <c:pt idx="10">
                  <c:v>0.1401</c:v>
                </c:pt>
                <c:pt idx="11">
                  <c:v>0.14449999999999999</c:v>
                </c:pt>
                <c:pt idx="12">
                  <c:v>9.3200000000000005E-2</c:v>
                </c:pt>
                <c:pt idx="13">
                  <c:v>0.1197</c:v>
                </c:pt>
                <c:pt idx="14">
                  <c:v>0.13439999999999999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89-402B-B2C8-3DE89A525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2999551"/>
        <c:axId val="2033000511"/>
      </c:barChart>
      <c:catAx>
        <c:axId val="2032999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3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33000511"/>
        <c:crosses val="autoZero"/>
        <c:auto val="1"/>
        <c:lblAlgn val="ctr"/>
        <c:lblOffset val="100"/>
        <c:noMultiLvlLbl val="0"/>
      </c:catAx>
      <c:valAx>
        <c:axId val="203300051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3299955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T5'!$AR$22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T5'!$AS$21:$AU$21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T5'!$AS$22:$AU$22</c:f>
              <c:numCache>
                <c:formatCode>0.0000</c:formatCode>
                <c:ptCount val="3"/>
                <c:pt idx="0">
                  <c:v>2.0500000000000001E-2</c:v>
                </c:pt>
                <c:pt idx="1">
                  <c:v>5.9700000000000003E-2</c:v>
                </c:pt>
                <c:pt idx="2">
                  <c:v>3.0499999999999999E-2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9-46B4-AA8F-AC84E0087BF7}"/>
            </c:ext>
          </c:extLst>
        </c:ser>
        <c:ser>
          <c:idx val="1"/>
          <c:order val="1"/>
          <c:tx>
            <c:strRef>
              <c:f>'Compare DistBer, Distgpt2, T5'!$AR$23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T5'!$AS$21:$AU$21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T5'!$AS$23:$AU$23</c:f>
              <c:numCache>
                <c:formatCode>0.0000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A9-46B4-AA8F-AC84E0087BF7}"/>
            </c:ext>
          </c:extLst>
        </c:ser>
        <c:ser>
          <c:idx val="2"/>
          <c:order val="2"/>
          <c:tx>
            <c:strRef>
              <c:f>'Compare DistBer, Distgpt2, T5'!$AR$24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T5'!$AS$21:$AU$21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T5'!$AS$24:$AU$24</c:f>
              <c:numCache>
                <c:formatCode>0.0000</c:formatCode>
                <c:ptCount val="3"/>
                <c:pt idx="0">
                  <c:v>1.7100000000000001E-2</c:v>
                </c:pt>
                <c:pt idx="1">
                  <c:v>0.125</c:v>
                </c:pt>
                <c:pt idx="2">
                  <c:v>3.0099999999999998E-2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A9-46B4-AA8F-AC84E0087BF7}"/>
            </c:ext>
          </c:extLst>
        </c:ser>
        <c:ser>
          <c:idx val="3"/>
          <c:order val="3"/>
          <c:tx>
            <c:strRef>
              <c:f>'Compare DistBer, Distgpt2, T5'!$AR$25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T5'!$AS$21:$AU$21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T5'!$AS$25:$AU$25</c:f>
              <c:numCache>
                <c:formatCode>0.0000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A9-46B4-AA8F-AC84E0087BF7}"/>
            </c:ext>
          </c:extLst>
        </c:ser>
        <c:ser>
          <c:idx val="4"/>
          <c:order val="4"/>
          <c:tx>
            <c:strRef>
              <c:f>'Compare DistBer, Distgpt2, T5'!$AR$26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T5'!$AS$21:$AU$21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T5'!$AS$26:$AU$26</c:f>
              <c:numCache>
                <c:formatCode>0.0000</c:formatCode>
                <c:ptCount val="3"/>
                <c:pt idx="0">
                  <c:v>2.0999999999999999E-3</c:v>
                </c:pt>
                <c:pt idx="1">
                  <c:v>1.1999999999999999E-3</c:v>
                </c:pt>
                <c:pt idx="2">
                  <c:v>1.6000000000000001E-3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A9-46B4-AA8F-AC84E0087BF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5869231"/>
        <c:axId val="1285860111"/>
      </c:barChart>
      <c:catAx>
        <c:axId val="12858692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60111"/>
        <c:crosses val="autoZero"/>
        <c:auto val="1"/>
        <c:lblAlgn val="ctr"/>
        <c:lblOffset val="100"/>
        <c:noMultiLvlLbl val="0"/>
      </c:catAx>
      <c:valAx>
        <c:axId val="1285860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69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DistilGPT2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T5'!$BK$16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T5'!$BL$15:$BS$15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T5'!$BL$16:$BS$16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B-4A2A-A598-F8E6AD599B94}"/>
            </c:ext>
          </c:extLst>
        </c:ser>
        <c:ser>
          <c:idx val="1"/>
          <c:order val="1"/>
          <c:tx>
            <c:strRef>
              <c:f>'Compare DistBer, Distgpt2, T5'!$BK$17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T5'!$BL$15:$BS$15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T5'!$BL$17:$BS$17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B-4A2A-A598-F8E6AD599B94}"/>
            </c:ext>
          </c:extLst>
        </c:ser>
        <c:ser>
          <c:idx val="2"/>
          <c:order val="2"/>
          <c:tx>
            <c:strRef>
              <c:f>'Compare DistBer, Distgpt2, T5'!$BK$18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T5'!$BL$15:$BS$15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T5'!$BL$18:$BS$18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EB-4A2A-A598-F8E6AD599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518320"/>
        <c:axId val="1173522160"/>
      </c:barChart>
      <c:catAx>
        <c:axId val="1173518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22160"/>
        <c:crosses val="autoZero"/>
        <c:auto val="1"/>
        <c:lblAlgn val="ctr"/>
        <c:lblOffset val="100"/>
        <c:noMultiLvlLbl val="0"/>
      </c:catAx>
      <c:valAx>
        <c:axId val="117352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1832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T5'!$BV$17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T5'!$BW$16:$CD$16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  <c:extLst/>
            </c:strRef>
          </c:cat>
          <c:val>
            <c:numRef>
              <c:f>'Compare DistBer, Distgpt2, T5'!$BW$17:$CD$17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0.13689999999999999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6A-45CB-9206-119566F7BC16}"/>
            </c:ext>
          </c:extLst>
        </c:ser>
        <c:ser>
          <c:idx val="1"/>
          <c:order val="1"/>
          <c:tx>
            <c:strRef>
              <c:f>'Compare DistBer, Distgpt2, T5'!$BV$18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T5'!$BW$16:$CD$16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  <c:extLst/>
            </c:strRef>
          </c:cat>
          <c:val>
            <c:numRef>
              <c:f>'Compare DistBer, Distgpt2, T5'!$BW$18:$CD$18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6A-45CB-9206-119566F7BC16}"/>
            </c:ext>
          </c:extLst>
        </c:ser>
        <c:ser>
          <c:idx val="2"/>
          <c:order val="2"/>
          <c:tx>
            <c:strRef>
              <c:f>'Compare DistBer, Distgpt2, T5'!$BV$19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T5'!$BW$16:$CD$16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  <c:extLst/>
            </c:strRef>
          </c:cat>
          <c:val>
            <c:numRef>
              <c:f>'Compare DistBer, Distgpt2, T5'!$BW$19:$CD$19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0.2409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6A-45CB-9206-119566F7B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2927280"/>
        <c:axId val="332929200"/>
      </c:barChart>
      <c:catAx>
        <c:axId val="332927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32929200"/>
        <c:crosses val="autoZero"/>
        <c:auto val="1"/>
        <c:lblAlgn val="ctr"/>
        <c:lblOffset val="100"/>
        <c:noMultiLvlLbl val="0"/>
      </c:catAx>
      <c:valAx>
        <c:axId val="332929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3292728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DisitlBert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T5'!$AG$17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T5'!$AH$16:$AO$16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T5'!$AH$17:$AO$17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0.30730000000000002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E-4D8E-87B6-C5147F6A356E}"/>
            </c:ext>
          </c:extLst>
        </c:ser>
        <c:ser>
          <c:idx val="1"/>
          <c:order val="1"/>
          <c:tx>
            <c:strRef>
              <c:f>'Compare DistBer, Distgpt2, T5'!$AG$18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T5'!$AH$16:$AO$16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T5'!$AH$18:$AO$18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0.89590000000000003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E-4D8E-87B6-C5147F6A356E}"/>
            </c:ext>
          </c:extLst>
        </c:ser>
        <c:ser>
          <c:idx val="2"/>
          <c:order val="2"/>
          <c:tx>
            <c:strRef>
              <c:f>'Compare DistBer, Distgpt2, T5'!$AG$19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T5'!$AH$16:$AO$16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T5'!$AH$19:$AO$19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0.45760000000000001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3E-4D8E-87B6-C5147F6A3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865391"/>
        <c:axId val="1285875471"/>
      </c:barChart>
      <c:catAx>
        <c:axId val="1285865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75471"/>
        <c:crosses val="autoZero"/>
        <c:auto val="1"/>
        <c:lblAlgn val="ctr"/>
        <c:lblOffset val="100"/>
        <c:noMultiLvlLbl val="0"/>
      </c:catAx>
      <c:valAx>
        <c:axId val="128587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6539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T5'!$BA$17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T5'!$BB$16:$BI$16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T5'!$BB$17:$BI$17</c:f>
              <c:numCache>
                <c:formatCode>0.0000</c:formatCode>
                <c:ptCount val="8"/>
                <c:pt idx="0">
                  <c:v>2.3300000000000001E-2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B2-4F73-8117-B8D241929CD0}"/>
            </c:ext>
          </c:extLst>
        </c:ser>
        <c:ser>
          <c:idx val="1"/>
          <c:order val="1"/>
          <c:tx>
            <c:strRef>
              <c:f>'Compare DistBer, Distgpt2, T5'!$BA$18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T5'!$BB$16:$BI$16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T5'!$BB$18:$BI$18</c:f>
              <c:numCache>
                <c:formatCode>0.0000</c:formatCode>
                <c:ptCount val="8"/>
                <c:pt idx="0">
                  <c:v>1.37E-2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B2-4F73-8117-B8D241929CD0}"/>
            </c:ext>
          </c:extLst>
        </c:ser>
        <c:ser>
          <c:idx val="2"/>
          <c:order val="2"/>
          <c:tx>
            <c:strRef>
              <c:f>'Compare DistBer, Distgpt2, T5'!$BA$19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T5'!$BB$16:$BI$16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T5'!$BB$19:$BI$19</c:f>
              <c:numCache>
                <c:formatCode>0.0000</c:formatCode>
                <c:ptCount val="8"/>
                <c:pt idx="0">
                  <c:v>1.72E-2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B2-4F73-8117-B8D241929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862511"/>
        <c:axId val="1285860591"/>
      </c:barChart>
      <c:catAx>
        <c:axId val="1285862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60591"/>
        <c:crosses val="autoZero"/>
        <c:auto val="1"/>
        <c:lblAlgn val="ctr"/>
        <c:lblOffset val="100"/>
        <c:noMultiLvlLbl val="0"/>
      </c:catAx>
      <c:valAx>
        <c:axId val="128586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6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GPT-Neo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T5'!$CG$17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T5'!$CH$16:$CO$16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T5'!$CH$17:$CO$17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3D-44A2-B008-5015CD99847A}"/>
            </c:ext>
          </c:extLst>
        </c:ser>
        <c:ser>
          <c:idx val="1"/>
          <c:order val="1"/>
          <c:tx>
            <c:strRef>
              <c:f>'Compare DistBer, Distgpt2, T5'!$CG$18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T5'!$CH$16:$CO$16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T5'!$CH$18:$CO$18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3D-44A2-B008-5015CD99847A}"/>
            </c:ext>
          </c:extLst>
        </c:ser>
        <c:ser>
          <c:idx val="2"/>
          <c:order val="2"/>
          <c:tx>
            <c:strRef>
              <c:f>'Compare DistBer, Distgpt2, T5'!$CG$19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T5'!$CH$16:$CO$16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T5'!$CH$19:$CO$19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3D-44A2-B008-5015CD998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9903279"/>
        <c:axId val="799901839"/>
      </c:barChart>
      <c:catAx>
        <c:axId val="799903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9901839"/>
        <c:crosses val="autoZero"/>
        <c:auto val="1"/>
        <c:lblAlgn val="ctr"/>
        <c:lblOffset val="100"/>
        <c:noMultiLvlLbl val="0"/>
      </c:catAx>
      <c:valAx>
        <c:axId val="79990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99903279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TON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T5'!$AD$186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T5'!$AE$186:$AI$186</c:f>
              <c:numCache>
                <c:formatCode>0.0000</c:formatCode>
                <c:ptCount val="5"/>
                <c:pt idx="0">
                  <c:v>0.80449999999999999</c:v>
                </c:pt>
                <c:pt idx="1">
                  <c:v>0.48409999999999997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E5-4E9E-B711-94693F16285F}"/>
            </c:ext>
          </c:extLst>
        </c:ser>
        <c:ser>
          <c:idx val="1"/>
          <c:order val="1"/>
          <c:tx>
            <c:strRef>
              <c:f>'Compare DistBer, Distgpt2, T5'!$AD$187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T5'!$AE$187:$AI$187</c:f>
              <c:numCache>
                <c:formatCode>0.0000</c:formatCode>
                <c:ptCount val="5"/>
                <c:pt idx="0">
                  <c:v>0.83740000000000003</c:v>
                </c:pt>
                <c:pt idx="1">
                  <c:v>0.43540000000000001</c:v>
                </c:pt>
                <c:pt idx="2">
                  <c:v>4.7899999999999998E-2</c:v>
                </c:pt>
                <c:pt idx="3">
                  <c:v>4.1700000000000001E-2</c:v>
                </c:pt>
                <c:pt idx="4">
                  <c:v>4.4600000000000001E-2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E5-4E9E-B711-94693F16285F}"/>
            </c:ext>
          </c:extLst>
        </c:ser>
        <c:ser>
          <c:idx val="2"/>
          <c:order val="2"/>
          <c:tx>
            <c:strRef>
              <c:f>'Compare DistBer, Distgpt2, T5'!$AD$188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T5'!$AE$188:$AI$188</c:f>
              <c:numCache>
                <c:formatCode>0.0000</c:formatCode>
                <c:ptCount val="5"/>
                <c:pt idx="0">
                  <c:v>0.86270000000000002</c:v>
                </c:pt>
                <c:pt idx="1">
                  <c:v>0.42580000000000001</c:v>
                </c:pt>
                <c:pt idx="2">
                  <c:v>7.8799999999999995E-2</c:v>
                </c:pt>
                <c:pt idx="3">
                  <c:v>0.1007</c:v>
                </c:pt>
                <c:pt idx="4">
                  <c:v>7.7100000000000002E-2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E5-4E9E-B711-94693F16285F}"/>
            </c:ext>
          </c:extLst>
        </c:ser>
        <c:ser>
          <c:idx val="3"/>
          <c:order val="3"/>
          <c:tx>
            <c:strRef>
              <c:f>'Compare DistBer, Distgpt2, T5'!$AD$189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T5'!$AE$189:$AI$189</c:f>
              <c:numCache>
                <c:formatCode>0.0000</c:formatCode>
                <c:ptCount val="5"/>
                <c:pt idx="0">
                  <c:v>2.12E-2</c:v>
                </c:pt>
                <c:pt idx="1">
                  <c:v>1.0487</c:v>
                </c:pt>
                <c:pt idx="2">
                  <c:v>9.1999999999999998E-3</c:v>
                </c:pt>
                <c:pt idx="3">
                  <c:v>1.5800000000000002E-2</c:v>
                </c:pt>
                <c:pt idx="4">
                  <c:v>1.17E-2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E5-4E9E-B711-94693F16285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5844751"/>
        <c:axId val="1285838511"/>
      </c:barChart>
      <c:catAx>
        <c:axId val="12858447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8511"/>
        <c:crosses val="autoZero"/>
        <c:auto val="1"/>
        <c:lblAlgn val="ctr"/>
        <c:lblOffset val="100"/>
        <c:noMultiLvlLbl val="0"/>
      </c:catAx>
      <c:valAx>
        <c:axId val="128583851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4475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DistilGPT2 -BART-base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T5'!$AO$199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T5'!$AP$198:$AR$198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T5'!$AP$199:$AR$199</c:f>
              <c:numCache>
                <c:formatCode>0.0000</c:formatCode>
                <c:ptCount val="3"/>
                <c:pt idx="0">
                  <c:v>3.5700000000000003E-2</c:v>
                </c:pt>
                <c:pt idx="1">
                  <c:v>1E-4</c:v>
                </c:pt>
                <c:pt idx="2">
                  <c:v>2.0000000000000001E-4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B9-4B43-8291-B377225E76A8}"/>
            </c:ext>
          </c:extLst>
        </c:ser>
        <c:ser>
          <c:idx val="1"/>
          <c:order val="1"/>
          <c:tx>
            <c:strRef>
              <c:f>'Compare DistBer, Distgpt2, T5'!$AO$200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T5'!$AP$198:$AR$198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T5'!$AP$200:$AR$200</c:f>
              <c:numCache>
                <c:formatCode>0.0000</c:formatCode>
                <c:ptCount val="3"/>
                <c:pt idx="0">
                  <c:v>2.2499999999999999E-2</c:v>
                </c:pt>
                <c:pt idx="1">
                  <c:v>1E-4</c:v>
                </c:pt>
                <c:pt idx="2">
                  <c:v>5.9999999999999995E-4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B9-4B43-8291-B377225E76A8}"/>
            </c:ext>
          </c:extLst>
        </c:ser>
        <c:ser>
          <c:idx val="2"/>
          <c:order val="2"/>
          <c:tx>
            <c:strRef>
              <c:f>'Compare DistBer, Distgpt2, T5'!$AO$201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T5'!$AP$198:$AR$198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T5'!$AP$201:$AR$201</c:f>
              <c:numCache>
                <c:formatCode>0.0000</c:formatCode>
                <c:ptCount val="3"/>
                <c:pt idx="0">
                  <c:v>2.2499999999999999E-2</c:v>
                </c:pt>
                <c:pt idx="1">
                  <c:v>1E-4</c:v>
                </c:pt>
                <c:pt idx="2">
                  <c:v>5.9999999999999995E-4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B9-4B43-8291-B377225E76A8}"/>
            </c:ext>
          </c:extLst>
        </c:ser>
        <c:ser>
          <c:idx val="3"/>
          <c:order val="3"/>
          <c:tx>
            <c:strRef>
              <c:f>'Compare DistBer, Distgpt2, T5'!$AO$202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T5'!$AP$198:$AR$198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T5'!$AP$202:$AR$202</c:f>
              <c:numCache>
                <c:formatCode>0.0000</c:formatCode>
                <c:ptCount val="3"/>
                <c:pt idx="0">
                  <c:v>9.1999999999999998E-3</c:v>
                </c:pt>
                <c:pt idx="1">
                  <c:v>1.5800000000000002E-2</c:v>
                </c:pt>
                <c:pt idx="2">
                  <c:v>1.17E-3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B9-4B43-8291-B377225E76A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322564303"/>
        <c:axId val="1322550383"/>
      </c:barChart>
      <c:catAx>
        <c:axId val="13225643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50383"/>
        <c:crosses val="autoZero"/>
        <c:auto val="1"/>
        <c:lblAlgn val="ctr"/>
        <c:lblOffset val="100"/>
        <c:noMultiLvlLbl val="0"/>
      </c:catAx>
      <c:valAx>
        <c:axId val="1322550383"/>
        <c:scaling>
          <c:orientation val="minMax"/>
          <c:max val="5.000000000000001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6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DistilGPT2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T5'!$BI$197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T5'!$BJ$196:$BQ$196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T5'!$BJ$197:$BQ$197</c:f>
              <c:numCache>
                <c:formatCode>0.0000</c:formatCode>
                <c:ptCount val="8"/>
                <c:pt idx="0">
                  <c:v>2.3300000000000001E-2</c:v>
                </c:pt>
                <c:pt idx="1">
                  <c:v>0</c:v>
                </c:pt>
                <c:pt idx="2">
                  <c:v>0</c:v>
                </c:pt>
                <c:pt idx="3">
                  <c:v>0.18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9-49A8-BA71-780D6C2BB817}"/>
            </c:ext>
          </c:extLst>
        </c:ser>
        <c:ser>
          <c:idx val="1"/>
          <c:order val="1"/>
          <c:tx>
            <c:strRef>
              <c:f>'Compare DistBer, Distgpt2, T5'!$BI$198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T5'!$BJ$196:$BQ$196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T5'!$BJ$198:$BQ$198</c:f>
              <c:numCache>
                <c:formatCode>0.0000</c:formatCode>
                <c:ptCount val="8"/>
                <c:pt idx="0">
                  <c:v>1.37E-2</c:v>
                </c:pt>
                <c:pt idx="1">
                  <c:v>0</c:v>
                </c:pt>
                <c:pt idx="2">
                  <c:v>0</c:v>
                </c:pt>
                <c:pt idx="3">
                  <c:v>3.0000000000000001E-3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39-49A8-BA71-780D6C2BB817}"/>
            </c:ext>
          </c:extLst>
        </c:ser>
        <c:ser>
          <c:idx val="2"/>
          <c:order val="2"/>
          <c:tx>
            <c:strRef>
              <c:f>'Compare DistBer, Distgpt2, T5'!$BI$199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T5'!$BJ$196:$BQ$196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T5'!$BJ$199:$BQ$199</c:f>
              <c:numCache>
                <c:formatCode>0.0000</c:formatCode>
                <c:ptCount val="8"/>
                <c:pt idx="0">
                  <c:v>1.72E-2</c:v>
                </c:pt>
                <c:pt idx="1">
                  <c:v>0</c:v>
                </c:pt>
                <c:pt idx="2">
                  <c:v>0</c:v>
                </c:pt>
                <c:pt idx="3">
                  <c:v>5.0000000000000001E-3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39-49A8-BA71-780D6C2BB8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496720"/>
        <c:axId val="1173497200"/>
      </c:barChart>
      <c:catAx>
        <c:axId val="1173496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497200"/>
        <c:crosses val="autoZero"/>
        <c:auto val="1"/>
        <c:lblAlgn val="ctr"/>
        <c:lblOffset val="100"/>
        <c:noMultiLvlLbl val="0"/>
      </c:catAx>
      <c:valAx>
        <c:axId val="1173497200"/>
        <c:scaling>
          <c:orientation val="minMax"/>
          <c:max val="0.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49672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T5'!$BU$197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T5'!$BV$196:$CC$196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T5'!$BV$197:$CC$197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0.16669999999999999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FC-45A8-8231-87F007716A69}"/>
            </c:ext>
          </c:extLst>
        </c:ser>
        <c:ser>
          <c:idx val="1"/>
          <c:order val="1"/>
          <c:tx>
            <c:strRef>
              <c:f>'Compare DistBer, Distgpt2, T5'!$BU$198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T5'!$BV$196:$CC$196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T5'!$BV$198:$CC$198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0.57779999999999998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FC-45A8-8231-87F007716A69}"/>
            </c:ext>
          </c:extLst>
        </c:ser>
        <c:ser>
          <c:idx val="2"/>
          <c:order val="2"/>
          <c:tx>
            <c:strRef>
              <c:f>'Compare DistBer, Distgpt2, T5'!$BU$199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T5'!$BV$196:$CC$196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T5'!$BV$199:$CC$199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0.25869999999999999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FC-45A8-8231-87F007716A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7685648"/>
        <c:axId val="677684208"/>
      </c:barChart>
      <c:catAx>
        <c:axId val="677685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7684208"/>
        <c:crosses val="autoZero"/>
        <c:auto val="1"/>
        <c:lblAlgn val="ctr"/>
        <c:lblOffset val="100"/>
        <c:noMultiLvlLbl val="0"/>
      </c:catAx>
      <c:valAx>
        <c:axId val="67768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7685648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T5'!$T$152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T5'!$U$151:$AI$151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T5'!$U$152:$AI$152</c:f>
              <c:numCache>
                <c:formatCode>0.0000</c:formatCode>
                <c:ptCount val="15"/>
                <c:pt idx="0">
                  <c:v>5.8900000000000001E-2</c:v>
                </c:pt>
                <c:pt idx="1">
                  <c:v>7.3899999999999993E-2</c:v>
                </c:pt>
                <c:pt idx="2">
                  <c:v>0.13969999999999999</c:v>
                </c:pt>
                <c:pt idx="3">
                  <c:v>0.1089</c:v>
                </c:pt>
                <c:pt idx="4">
                  <c:v>0</c:v>
                </c:pt>
                <c:pt idx="5">
                  <c:v>7.4200000000000002E-2</c:v>
                </c:pt>
                <c:pt idx="6">
                  <c:v>0.20549999999999999</c:v>
                </c:pt>
                <c:pt idx="7">
                  <c:v>0.1033</c:v>
                </c:pt>
                <c:pt idx="8">
                  <c:v>3.0300000000000001E-2</c:v>
                </c:pt>
                <c:pt idx="9">
                  <c:v>3.04E-2</c:v>
                </c:pt>
                <c:pt idx="10">
                  <c:v>3.1099999999999999E-2</c:v>
                </c:pt>
                <c:pt idx="11">
                  <c:v>0</c:v>
                </c:pt>
                <c:pt idx="12">
                  <c:v>7.6700000000000004E-2</c:v>
                </c:pt>
                <c:pt idx="13">
                  <c:v>5.4300000000000001E-2</c:v>
                </c:pt>
                <c:pt idx="14">
                  <c:v>9.7600000000000006E-2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9E-4EC7-81AB-455C5CEDCD03}"/>
            </c:ext>
          </c:extLst>
        </c:ser>
        <c:ser>
          <c:idx val="1"/>
          <c:order val="1"/>
          <c:tx>
            <c:strRef>
              <c:f>'Compare DistBer, Distgpt2, T5'!$T$153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T5'!$U$151:$AI$151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T5'!$U$153:$AI$153</c:f>
              <c:numCache>
                <c:formatCode>0.0000</c:formatCode>
                <c:ptCount val="15"/>
                <c:pt idx="0">
                  <c:v>7.3899999999999993E-2</c:v>
                </c:pt>
                <c:pt idx="1">
                  <c:v>0.83509999999999995</c:v>
                </c:pt>
                <c:pt idx="2">
                  <c:v>0.98950000000000005</c:v>
                </c:pt>
                <c:pt idx="3">
                  <c:v>0.76849999999999996</c:v>
                </c:pt>
                <c:pt idx="4">
                  <c:v>0</c:v>
                </c:pt>
                <c:pt idx="5">
                  <c:v>0.32</c:v>
                </c:pt>
                <c:pt idx="6">
                  <c:v>0.3261</c:v>
                </c:pt>
                <c:pt idx="7">
                  <c:v>0.41899999999999998</c:v>
                </c:pt>
                <c:pt idx="8">
                  <c:v>0.1154</c:v>
                </c:pt>
                <c:pt idx="9">
                  <c:v>0.11700000000000001</c:v>
                </c:pt>
                <c:pt idx="10">
                  <c:v>0.1915</c:v>
                </c:pt>
                <c:pt idx="11">
                  <c:v>0</c:v>
                </c:pt>
                <c:pt idx="12">
                  <c:v>0.70530000000000004</c:v>
                </c:pt>
                <c:pt idx="13">
                  <c:v>0.64359999999999995</c:v>
                </c:pt>
                <c:pt idx="14">
                  <c:v>3.6999999999999998E-2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9E-4EC7-81AB-455C5CEDCD03}"/>
            </c:ext>
          </c:extLst>
        </c:ser>
        <c:ser>
          <c:idx val="2"/>
          <c:order val="2"/>
          <c:tx>
            <c:strRef>
              <c:f>'Compare DistBer, Distgpt2, T5'!$T$154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T5'!$U$151:$AI$151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T5'!$U$154:$AI$154</c:f>
              <c:numCache>
                <c:formatCode>0.0000</c:formatCode>
                <c:ptCount val="15"/>
                <c:pt idx="0">
                  <c:v>0.1069</c:v>
                </c:pt>
                <c:pt idx="1">
                  <c:v>0.1358</c:v>
                </c:pt>
                <c:pt idx="2">
                  <c:v>0.24479999999999999</c:v>
                </c:pt>
                <c:pt idx="3">
                  <c:v>0.1908</c:v>
                </c:pt>
                <c:pt idx="4">
                  <c:v>0</c:v>
                </c:pt>
                <c:pt idx="5">
                  <c:v>0.1205</c:v>
                </c:pt>
                <c:pt idx="6">
                  <c:v>0.25209999999999999</c:v>
                </c:pt>
                <c:pt idx="7">
                  <c:v>0.16569999999999999</c:v>
                </c:pt>
                <c:pt idx="8">
                  <c:v>4.8000000000000001E-2</c:v>
                </c:pt>
                <c:pt idx="9">
                  <c:v>4.82E-2</c:v>
                </c:pt>
                <c:pt idx="10">
                  <c:v>5.3600000000000002E-2</c:v>
                </c:pt>
                <c:pt idx="11">
                  <c:v>0</c:v>
                </c:pt>
                <c:pt idx="12">
                  <c:v>0.1384</c:v>
                </c:pt>
                <c:pt idx="13">
                  <c:v>0.10009999999999999</c:v>
                </c:pt>
                <c:pt idx="14">
                  <c:v>5.3699999999999998E-2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9E-4EC7-81AB-455C5CEDC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292752"/>
        <c:axId val="188297072"/>
      </c:barChart>
      <c:catAx>
        <c:axId val="18829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297072"/>
        <c:crosses val="autoZero"/>
        <c:auto val="1"/>
        <c:lblAlgn val="ctr"/>
        <c:lblOffset val="100"/>
        <c:noMultiLvlLbl val="0"/>
      </c:catAx>
      <c:valAx>
        <c:axId val="188297072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8292752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DisitlBert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T5'!$AC$197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T5'!$AD$196:$AK$196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T5'!$AD$197:$AK$197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0.28570000000000001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49-4B75-8077-EC803568C9D1}"/>
            </c:ext>
          </c:extLst>
        </c:ser>
        <c:ser>
          <c:idx val="1"/>
          <c:order val="1"/>
          <c:tx>
            <c:strRef>
              <c:f>'Compare DistBer, Distgpt2, T5'!$AC$198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T5'!$AD$196:$AK$196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T5'!$AD$198:$AK$198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49-4B75-8077-EC803568C9D1}"/>
            </c:ext>
          </c:extLst>
        </c:ser>
        <c:ser>
          <c:idx val="2"/>
          <c:order val="2"/>
          <c:tx>
            <c:strRef>
              <c:f>'Compare DistBer, Distgpt2, T5'!$AC$199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T5'!$AD$196:$AK$196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T5'!$AD$199:$AK$199</c:f>
              <c:numCache>
                <c:formatCode>0.0000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2E-3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49-4B75-8077-EC803568C9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835631"/>
        <c:axId val="1285841871"/>
      </c:barChart>
      <c:catAx>
        <c:axId val="1285835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41871"/>
        <c:crosses val="autoZero"/>
        <c:auto val="1"/>
        <c:lblAlgn val="ctr"/>
        <c:lblOffset val="100"/>
        <c:noMultiLvlLbl val="0"/>
      </c:catAx>
      <c:valAx>
        <c:axId val="1285841871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3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T5'!$AX$197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T5'!$AY$196:$BF$196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T5'!$AY$197:$BF$197</c:f>
              <c:numCache>
                <c:formatCode>0.0000</c:formatCode>
                <c:ptCount val="8"/>
                <c:pt idx="0">
                  <c:v>2.3300000000000001E-2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9.2299999999999993E-2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6-41BB-A077-38B69FB1626F}"/>
            </c:ext>
          </c:extLst>
        </c:ser>
        <c:ser>
          <c:idx val="1"/>
          <c:order val="1"/>
          <c:tx>
            <c:strRef>
              <c:f>'Compare DistBer, Distgpt2, T5'!$AX$198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T5'!$AY$196:$BF$196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T5'!$AY$198:$BF$198</c:f>
              <c:numCache>
                <c:formatCode>0.0000</c:formatCode>
                <c:ptCount val="8"/>
                <c:pt idx="0">
                  <c:v>1.37E-2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0.15790000000000001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96-41BB-A077-38B69FB1626F}"/>
            </c:ext>
          </c:extLst>
        </c:ser>
        <c:ser>
          <c:idx val="2"/>
          <c:order val="2"/>
          <c:tx>
            <c:strRef>
              <c:f>'Compare DistBer, Distgpt2, T5'!$AX$199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T5'!$AY$196:$BF$196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T5'!$AY$199:$BF$199</c:f>
              <c:numCache>
                <c:formatCode>0.0000</c:formatCode>
                <c:ptCount val="8"/>
                <c:pt idx="0">
                  <c:v>1.72E-2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0.11650000000000001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96-41BB-A077-38B69FB16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2555183"/>
        <c:axId val="1322565743"/>
      </c:barChart>
      <c:catAx>
        <c:axId val="13225551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65743"/>
        <c:crosses val="autoZero"/>
        <c:auto val="1"/>
        <c:lblAlgn val="ctr"/>
        <c:lblOffset val="100"/>
        <c:noMultiLvlLbl val="0"/>
      </c:catAx>
      <c:valAx>
        <c:axId val="1322565743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55183"/>
        <c:crosses val="autoZero"/>
        <c:crossBetween val="between"/>
        <c:minorUnit val="1.0000000000000002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dirty="0" err="1"/>
              <a:t>DisiltBert</a:t>
            </a:r>
            <a:r>
              <a:rPr lang="en-US" sz="1500" dirty="0"/>
              <a:t> - DistilGPT2 -BART-base  </a:t>
            </a:r>
            <a:r>
              <a:rPr lang="en-US" sz="1500" dirty="0" err="1"/>
              <a:t>PyTorch</a:t>
            </a:r>
            <a:endParaRPr lang="en-US" sz="15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T5'!$AG$8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T5'!$AH$8:$AL$8</c:f>
              <c:numCache>
                <c:formatCode>0.0000</c:formatCode>
                <c:ptCount val="5"/>
                <c:pt idx="0">
                  <c:v>0.84189999999999998</c:v>
                </c:pt>
                <c:pt idx="1">
                  <c:v>0.49490000000000001</c:v>
                </c:pt>
                <c:pt idx="2">
                  <c:v>7.0499999999999993E-2</c:v>
                </c:pt>
                <c:pt idx="3">
                  <c:v>0.11</c:v>
                </c:pt>
                <c:pt idx="4">
                  <c:v>8.5930000000000006E-2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FB-407A-B439-06EE4103EE7F}"/>
            </c:ext>
          </c:extLst>
        </c:ser>
        <c:ser>
          <c:idx val="1"/>
          <c:order val="1"/>
          <c:tx>
            <c:strRef>
              <c:f>'Compare DistBer, Distgpt2, T5'!$AG$9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T5'!$AH$9:$AL$9</c:f>
              <c:numCache>
                <c:formatCode>0.0000</c:formatCode>
                <c:ptCount val="5"/>
                <c:pt idx="0">
                  <c:v>0.79469999999999996</c:v>
                </c:pt>
                <c:pt idx="1">
                  <c:v>0.47139999999999999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FB-407A-B439-06EE4103EE7F}"/>
            </c:ext>
          </c:extLst>
        </c:ser>
        <c:ser>
          <c:idx val="2"/>
          <c:order val="2"/>
          <c:tx>
            <c:strRef>
              <c:f>'Compare DistBer, Distgpt2, T5'!$AG$10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T5'!$AH$7:$AL$7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T5'!$AH$10:$AL$10</c:f>
              <c:numCache>
                <c:formatCode>0.0000</c:formatCode>
                <c:ptCount val="5"/>
                <c:pt idx="0">
                  <c:v>0.79690000000000005</c:v>
                </c:pt>
                <c:pt idx="1">
                  <c:v>0.54200000000000004</c:v>
                </c:pt>
                <c:pt idx="2">
                  <c:v>1.61E-2</c:v>
                </c:pt>
                <c:pt idx="3">
                  <c:v>0.1176</c:v>
                </c:pt>
                <c:pt idx="4">
                  <c:v>2.8299999999999999E-2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FB-407A-B439-06EE4103EE7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322563343"/>
        <c:axId val="1322565263"/>
      </c:barChart>
      <c:catAx>
        <c:axId val="1322563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65263"/>
        <c:crosses val="autoZero"/>
        <c:auto val="1"/>
        <c:lblAlgn val="ctr"/>
        <c:lblOffset val="100"/>
        <c:noMultiLvlLbl val="0"/>
      </c:catAx>
      <c:valAx>
        <c:axId val="132256526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6334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 err="1"/>
              <a:t>DisiltBert</a:t>
            </a:r>
            <a:r>
              <a:rPr lang="it-IT" sz="1500" dirty="0"/>
              <a:t> - DistilGPT2 - BART-base </a:t>
            </a:r>
            <a:r>
              <a:rPr lang="it-IT" sz="1500" dirty="0" err="1"/>
              <a:t>TensorFlow</a:t>
            </a:r>
            <a:endParaRPr lang="it-IT" sz="15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T5'!$AD$186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T5'!$AE$186:$AI$186</c:f>
              <c:numCache>
                <c:formatCode>0.0000</c:formatCode>
                <c:ptCount val="5"/>
                <c:pt idx="0">
                  <c:v>0.80449999999999999</c:v>
                </c:pt>
                <c:pt idx="1">
                  <c:v>0.48409999999999997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BB-4055-8824-294DD2A70492}"/>
            </c:ext>
          </c:extLst>
        </c:ser>
        <c:ser>
          <c:idx val="1"/>
          <c:order val="1"/>
          <c:tx>
            <c:strRef>
              <c:f>'Compare DistBer, Distgpt2, T5'!$AD$187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T5'!$AE$187:$AI$187</c:f>
              <c:numCache>
                <c:formatCode>0.0000</c:formatCode>
                <c:ptCount val="5"/>
                <c:pt idx="0">
                  <c:v>0.83740000000000003</c:v>
                </c:pt>
                <c:pt idx="1">
                  <c:v>0.43540000000000001</c:v>
                </c:pt>
                <c:pt idx="2">
                  <c:v>4.7899999999999998E-2</c:v>
                </c:pt>
                <c:pt idx="3">
                  <c:v>4.1700000000000001E-2</c:v>
                </c:pt>
                <c:pt idx="4">
                  <c:v>4.4600000000000001E-2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BB-4055-8824-294DD2A70492}"/>
            </c:ext>
          </c:extLst>
        </c:ser>
        <c:ser>
          <c:idx val="2"/>
          <c:order val="2"/>
          <c:tx>
            <c:strRef>
              <c:f>'Compare DistBer, Distgpt2, T5'!$AD$188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T5'!$AE$185:$AI$185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T5'!$AE$188:$AI$188</c:f>
              <c:numCache>
                <c:formatCode>0.0000</c:formatCode>
                <c:ptCount val="5"/>
                <c:pt idx="0">
                  <c:v>0.86270000000000002</c:v>
                </c:pt>
                <c:pt idx="1">
                  <c:v>0.42580000000000001</c:v>
                </c:pt>
                <c:pt idx="2">
                  <c:v>7.8799999999999995E-2</c:v>
                </c:pt>
                <c:pt idx="3">
                  <c:v>0.1007</c:v>
                </c:pt>
                <c:pt idx="4">
                  <c:v>7.7100000000000002E-2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BB-4055-8824-294DD2A7049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322661743"/>
        <c:axId val="1322653583"/>
      </c:barChart>
      <c:catAx>
        <c:axId val="1322661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653583"/>
        <c:crosses val="autoZero"/>
        <c:auto val="1"/>
        <c:lblAlgn val="ctr"/>
        <c:lblOffset val="100"/>
        <c:noMultiLvlLbl val="0"/>
      </c:catAx>
      <c:valAx>
        <c:axId val="132265358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66174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 err="1"/>
              <a:t>LoRa</a:t>
            </a:r>
            <a:r>
              <a:rPr lang="it-IT" sz="1500" dirty="0"/>
              <a:t> Adapter TON</a:t>
            </a:r>
          </a:p>
          <a:p>
            <a:pPr>
              <a:defRPr/>
            </a:pPr>
            <a:r>
              <a:rPr lang="it-IT" sz="1500" dirty="0" err="1"/>
              <a:t>DistilBert</a:t>
            </a:r>
            <a:r>
              <a:rPr lang="it-IT" sz="1500" dirty="0"/>
              <a:t> - DistilGPT2 - 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T5'!$AR$64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T5'!$AS$63:$AW$63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T5'!$AS$64:$AW$64</c:f>
              <c:numCache>
                <c:formatCode>0.0000</c:formatCode>
                <c:ptCount val="5"/>
                <c:pt idx="0">
                  <c:v>0.9748</c:v>
                </c:pt>
                <c:pt idx="1">
                  <c:v>7.2999999999999995E-2</c:v>
                </c:pt>
                <c:pt idx="2">
                  <c:v>0.47070000000000001</c:v>
                </c:pt>
                <c:pt idx="3">
                  <c:v>0.42</c:v>
                </c:pt>
                <c:pt idx="4">
                  <c:v>0.44219999999999998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3-406A-9945-667EA0C446B8}"/>
            </c:ext>
          </c:extLst>
        </c:ser>
        <c:ser>
          <c:idx val="1"/>
          <c:order val="1"/>
          <c:tx>
            <c:strRef>
              <c:f>'Compare DistBer, Distgpt2, T5'!$AR$65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T5'!$AS$63:$AW$63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T5'!$AS$65:$AW$65</c:f>
              <c:numCache>
                <c:formatCode>0.0000</c:formatCode>
                <c:ptCount val="5"/>
                <c:pt idx="0">
                  <c:v>0.98150000000000004</c:v>
                </c:pt>
                <c:pt idx="1">
                  <c:v>6.0199999999999997E-2</c:v>
                </c:pt>
                <c:pt idx="2">
                  <c:v>0.48049999999999998</c:v>
                </c:pt>
                <c:pt idx="3">
                  <c:v>0.46039999999999998</c:v>
                </c:pt>
                <c:pt idx="4">
                  <c:v>0.47020000000000001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B3-406A-9945-667EA0C446B8}"/>
            </c:ext>
          </c:extLst>
        </c:ser>
        <c:ser>
          <c:idx val="2"/>
          <c:order val="2"/>
          <c:tx>
            <c:strRef>
              <c:f>'Compare DistBer, Distgpt2, T5'!$AR$66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T5'!$AS$63:$AW$63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T5'!$AS$66:$AW$66</c:f>
              <c:numCache>
                <c:formatCode>0.0000</c:formatCode>
                <c:ptCount val="5"/>
                <c:pt idx="0">
                  <c:v>0.98229999999999995</c:v>
                </c:pt>
                <c:pt idx="1">
                  <c:v>0.15179999999999999</c:v>
                </c:pt>
                <c:pt idx="2">
                  <c:v>0.48359999999999997</c:v>
                </c:pt>
                <c:pt idx="3">
                  <c:v>0.46179999999999999</c:v>
                </c:pt>
                <c:pt idx="4">
                  <c:v>0.47020000000000001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B3-406A-9945-667EA0C446B8}"/>
            </c:ext>
          </c:extLst>
        </c:ser>
        <c:ser>
          <c:idx val="3"/>
          <c:order val="3"/>
          <c:tx>
            <c:strRef>
              <c:f>'Compare DistBer, Distgpt2, T5'!$AR$67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T5'!$AS$63:$AW$63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T5'!$AS$67:$AW$67</c:f>
              <c:numCache>
                <c:formatCode>0.0000</c:formatCode>
                <c:ptCount val="5"/>
                <c:pt idx="0">
                  <c:v>0.97560000000000002</c:v>
                </c:pt>
                <c:pt idx="1">
                  <c:v>7.85E-2</c:v>
                </c:pt>
                <c:pt idx="2">
                  <c:v>0.44290000000000002</c:v>
                </c:pt>
                <c:pt idx="3">
                  <c:v>0.41739999999999999</c:v>
                </c:pt>
                <c:pt idx="4">
                  <c:v>0.47389999999999999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B3-406A-9945-667EA0C446B8}"/>
            </c:ext>
          </c:extLst>
        </c:ser>
        <c:ser>
          <c:idx val="4"/>
          <c:order val="4"/>
          <c:tx>
            <c:strRef>
              <c:f>'Compare DistBer, Distgpt2, T5'!$AR$68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T5'!$AS$63:$AW$63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T5'!$AS$68:$AW$68</c:f>
              <c:numCache>
                <c:formatCode>0.0000</c:formatCode>
                <c:ptCount val="5"/>
                <c:pt idx="0">
                  <c:v>0.77690000000000003</c:v>
                </c:pt>
                <c:pt idx="1">
                  <c:v>0.42259999999999998</c:v>
                </c:pt>
                <c:pt idx="2">
                  <c:v>0.68910000000000005</c:v>
                </c:pt>
                <c:pt idx="3">
                  <c:v>0.67769999999999997</c:v>
                </c:pt>
                <c:pt idx="4">
                  <c:v>0.67430000000000001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B3-406A-9945-667EA0C446B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322662223"/>
        <c:axId val="1322663183"/>
      </c:barChart>
      <c:catAx>
        <c:axId val="13226622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663183"/>
        <c:crosses val="autoZero"/>
        <c:auto val="1"/>
        <c:lblAlgn val="ctr"/>
        <c:lblOffset val="100"/>
        <c:noMultiLvlLbl val="0"/>
      </c:catAx>
      <c:valAx>
        <c:axId val="132266318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66222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LoRa</a:t>
            </a:r>
            <a:r>
              <a:rPr lang="it-IT" sz="1500" dirty="0"/>
              <a:t>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T5'!$BD$80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T5'!$BE$79:$BG$79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T5'!$BE$80:$BG$80</c:f>
              <c:numCache>
                <c:formatCode>0.0000</c:formatCode>
                <c:ptCount val="3"/>
                <c:pt idx="0">
                  <c:v>0.76870000000000005</c:v>
                </c:pt>
                <c:pt idx="1">
                  <c:v>0.67749999999999999</c:v>
                </c:pt>
                <c:pt idx="2">
                  <c:v>0.71740000000000004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14-458A-AF0C-E55D442D9847}"/>
            </c:ext>
          </c:extLst>
        </c:ser>
        <c:ser>
          <c:idx val="1"/>
          <c:order val="1"/>
          <c:tx>
            <c:strRef>
              <c:f>'Compare DistBer, Distgpt2, T5'!$BD$81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T5'!$BE$79:$BG$79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T5'!$BE$81:$BG$81</c:f>
              <c:numCache>
                <c:formatCode>0.0000</c:formatCode>
                <c:ptCount val="3"/>
                <c:pt idx="0">
                  <c:v>0.78490000000000004</c:v>
                </c:pt>
                <c:pt idx="1">
                  <c:v>0.75680000000000003</c:v>
                </c:pt>
                <c:pt idx="2">
                  <c:v>0.7681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14-458A-AF0C-E55D442D9847}"/>
            </c:ext>
          </c:extLst>
        </c:ser>
        <c:ser>
          <c:idx val="2"/>
          <c:order val="2"/>
          <c:tx>
            <c:strRef>
              <c:f>'Compare DistBer, Distgpt2, T5'!$BD$82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T5'!$BE$79:$BG$79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T5'!$BE$82:$BG$82</c:f>
              <c:numCache>
                <c:formatCode>0.0000</c:formatCode>
                <c:ptCount val="3"/>
                <c:pt idx="0">
                  <c:v>0.79049999999999998</c:v>
                </c:pt>
                <c:pt idx="1">
                  <c:v>0.75490000000000002</c:v>
                </c:pt>
                <c:pt idx="2">
                  <c:v>0.76770000000000005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14-458A-AF0C-E55D442D9847}"/>
            </c:ext>
          </c:extLst>
        </c:ser>
        <c:ser>
          <c:idx val="3"/>
          <c:order val="3"/>
          <c:tx>
            <c:strRef>
              <c:f>'Compare DistBer, Distgpt2, T5'!$BD$83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T5'!$BE$79:$BG$79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T5'!$BE$83:$BG$83</c:f>
              <c:numCache>
                <c:formatCode>0.0000</c:formatCode>
                <c:ptCount val="3"/>
                <c:pt idx="0">
                  <c:v>0.77329999999999999</c:v>
                </c:pt>
                <c:pt idx="1">
                  <c:v>0.66259999999999997</c:v>
                </c:pt>
                <c:pt idx="2">
                  <c:v>0.71240000000000003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14-458A-AF0C-E55D442D9847}"/>
            </c:ext>
          </c:extLst>
        </c:ser>
        <c:ser>
          <c:idx val="4"/>
          <c:order val="4"/>
          <c:tx>
            <c:strRef>
              <c:f>'Compare DistBer, Distgpt2, T5'!$BD$84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T5'!$BE$79:$BG$79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T5'!$BE$84:$BG$84</c:f>
              <c:numCache>
                <c:formatCode>0.0000</c:formatCode>
                <c:ptCount val="3"/>
                <c:pt idx="0">
                  <c:v>0.68910000000000005</c:v>
                </c:pt>
                <c:pt idx="1">
                  <c:v>0.67769999999999997</c:v>
                </c:pt>
                <c:pt idx="2">
                  <c:v>0.67430000000000001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14-458A-AF0C-E55D442D984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5891791"/>
        <c:axId val="1285892271"/>
      </c:barChart>
      <c:catAx>
        <c:axId val="12858917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92271"/>
        <c:crosses val="autoZero"/>
        <c:auto val="1"/>
        <c:lblAlgn val="ctr"/>
        <c:lblOffset val="100"/>
        <c:noMultiLvlLbl val="0"/>
      </c:catAx>
      <c:valAx>
        <c:axId val="128589227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9179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Distilgpt2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'Comparazione DistiBert - T5'!$BW$74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'Comparazione DistiBert - T5'!$BX$73:$CE$73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'Comparazione DistiBert - T5'!$BX$74:$CE$74</c:f>
              <c:numCache>
                <c:formatCode>0.0000</c:formatCode>
                <c:ptCount val="8"/>
                <c:pt idx="0">
                  <c:v>0.96550000000000002</c:v>
                </c:pt>
                <c:pt idx="1">
                  <c:v>0.93530000000000002</c:v>
                </c:pt>
                <c:pt idx="2">
                  <c:v>0</c:v>
                </c:pt>
                <c:pt idx="3">
                  <c:v>0.90910000000000002</c:v>
                </c:pt>
                <c:pt idx="4">
                  <c:v>0.8538</c:v>
                </c:pt>
                <c:pt idx="5">
                  <c:v>0.82889999999999997</c:v>
                </c:pt>
                <c:pt idx="6">
                  <c:v>0.89439999999999997</c:v>
                </c:pt>
                <c:pt idx="7">
                  <c:v>0.89190000000000003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3C-4B42-9DE6-ACAD7AD03387}"/>
            </c:ext>
          </c:extLst>
        </c:ser>
        <c:ser>
          <c:idx val="1"/>
          <c:order val="1"/>
          <c:tx>
            <c:strRef>
              <c:f>'Comparazione DistiBert - T5'!$BW$75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'Comparazione DistiBert - T5'!$BX$73:$CE$73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'Comparazione DistiBert - T5'!$BX$75:$CE$75</c:f>
              <c:numCache>
                <c:formatCode>0.0000</c:formatCode>
                <c:ptCount val="8"/>
                <c:pt idx="0">
                  <c:v>0.80579999999999996</c:v>
                </c:pt>
                <c:pt idx="1">
                  <c:v>0.79749999999999999</c:v>
                </c:pt>
                <c:pt idx="2">
                  <c:v>0</c:v>
                </c:pt>
                <c:pt idx="3">
                  <c:v>0.81479999999999997</c:v>
                </c:pt>
                <c:pt idx="4">
                  <c:v>0.82840000000000003</c:v>
                </c:pt>
                <c:pt idx="5">
                  <c:v>0.97670000000000001</c:v>
                </c:pt>
                <c:pt idx="6">
                  <c:v>0.92700000000000005</c:v>
                </c:pt>
                <c:pt idx="7">
                  <c:v>0.90410000000000001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3C-4B42-9DE6-ACAD7AD03387}"/>
            </c:ext>
          </c:extLst>
        </c:ser>
        <c:ser>
          <c:idx val="2"/>
          <c:order val="2"/>
          <c:tx>
            <c:strRef>
              <c:f>'Comparazione DistiBert - T5'!$BW$76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'Comparazione DistiBert - T5'!$BX$73:$CE$73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'Comparazione DistiBert - T5'!$BX$76:$CE$76</c:f>
              <c:numCache>
                <c:formatCode>0.0000</c:formatCode>
                <c:ptCount val="8"/>
                <c:pt idx="0">
                  <c:v>0.87839999999999996</c:v>
                </c:pt>
                <c:pt idx="1">
                  <c:v>0.8609</c:v>
                </c:pt>
                <c:pt idx="2">
                  <c:v>0</c:v>
                </c:pt>
                <c:pt idx="3">
                  <c:v>0.85940000000000005</c:v>
                </c:pt>
                <c:pt idx="4">
                  <c:v>0.84089999999999998</c:v>
                </c:pt>
                <c:pt idx="5">
                  <c:v>0.89680000000000004</c:v>
                </c:pt>
                <c:pt idx="6">
                  <c:v>0.91039999999999999</c:v>
                </c:pt>
                <c:pt idx="7">
                  <c:v>0.89800000000000002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3C-4B42-9DE6-ACAD7AD033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518800"/>
        <c:axId val="1173530320"/>
      </c:barChart>
      <c:catAx>
        <c:axId val="1173518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30320"/>
        <c:crosses val="autoZero"/>
        <c:auto val="1"/>
        <c:lblAlgn val="ctr"/>
        <c:lblOffset val="100"/>
        <c:noMultiLvlLbl val="0"/>
      </c:catAx>
      <c:valAx>
        <c:axId val="11735303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1880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DisitlBert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T5'!$AR$73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T5'!$AS$72:$AZ$72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T5'!$AS$73:$AZ$73</c:f>
              <c:numCache>
                <c:formatCode>0.0000</c:formatCode>
                <c:ptCount val="8"/>
                <c:pt idx="0">
                  <c:v>0.94069999999999998</c:v>
                </c:pt>
                <c:pt idx="1">
                  <c:v>0.86129999999999995</c:v>
                </c:pt>
                <c:pt idx="2">
                  <c:v>0</c:v>
                </c:pt>
                <c:pt idx="3">
                  <c:v>0.89190000000000003</c:v>
                </c:pt>
                <c:pt idx="4">
                  <c:v>0.86709999999999998</c:v>
                </c:pt>
                <c:pt idx="5">
                  <c:v>0.82840000000000003</c:v>
                </c:pt>
                <c:pt idx="6">
                  <c:v>0.86140000000000005</c:v>
                </c:pt>
                <c:pt idx="7">
                  <c:v>0.87680000000000002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00-419D-9DF1-C55EC9FACC19}"/>
            </c:ext>
          </c:extLst>
        </c:ser>
        <c:ser>
          <c:idx val="1"/>
          <c:order val="1"/>
          <c:tx>
            <c:strRef>
              <c:f>'Compare DistBer, Distgpt2, T5'!$AR$74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T5'!$AS$72:$AZ$72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T5'!$AS$74:$AZ$74</c:f>
              <c:numCache>
                <c:formatCode>0.0000</c:formatCode>
                <c:ptCount val="8"/>
                <c:pt idx="0">
                  <c:v>0.79859999999999998</c:v>
                </c:pt>
                <c:pt idx="1">
                  <c:v>0.91410000000000002</c:v>
                </c:pt>
                <c:pt idx="2">
                  <c:v>0</c:v>
                </c:pt>
                <c:pt idx="3">
                  <c:v>0.73329999999999995</c:v>
                </c:pt>
                <c:pt idx="4">
                  <c:v>0.85929999999999995</c:v>
                </c:pt>
                <c:pt idx="5">
                  <c:v>0.82840000000000003</c:v>
                </c:pt>
                <c:pt idx="6">
                  <c:v>0.63500000000000001</c:v>
                </c:pt>
                <c:pt idx="7">
                  <c:v>0.82879999999999998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00-419D-9DF1-C55EC9FACC19}"/>
            </c:ext>
          </c:extLst>
        </c:ser>
        <c:ser>
          <c:idx val="2"/>
          <c:order val="2"/>
          <c:tx>
            <c:strRef>
              <c:f>'Compare DistBer, Distgpt2, T5'!$AR$75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T5'!$AS$72:$AZ$72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T5'!$AS$75:$AZ$75</c:f>
              <c:numCache>
                <c:formatCode>0.0000</c:formatCode>
                <c:ptCount val="8"/>
                <c:pt idx="0">
                  <c:v>0.86380000000000001</c:v>
                </c:pt>
                <c:pt idx="1">
                  <c:v>0.88690000000000002</c:v>
                </c:pt>
                <c:pt idx="2">
                  <c:v>0</c:v>
                </c:pt>
                <c:pt idx="3">
                  <c:v>0.80489999999999995</c:v>
                </c:pt>
                <c:pt idx="4">
                  <c:v>0.86319999999999997</c:v>
                </c:pt>
                <c:pt idx="5">
                  <c:v>0.82840000000000003</c:v>
                </c:pt>
                <c:pt idx="6">
                  <c:v>0.73109999999999997</c:v>
                </c:pt>
                <c:pt idx="7">
                  <c:v>0.85209999999999997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00-419D-9DF1-C55EC9FAC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2587343"/>
        <c:axId val="1322583983"/>
      </c:barChart>
      <c:catAx>
        <c:axId val="13225873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83983"/>
        <c:crosses val="autoZero"/>
        <c:auto val="1"/>
        <c:lblAlgn val="ctr"/>
        <c:lblOffset val="100"/>
        <c:noMultiLvlLbl val="0"/>
      </c:catAx>
      <c:valAx>
        <c:axId val="132258398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58734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8208661417322837E-2"/>
          <c:y val="0.16712962962962963"/>
          <c:w val="0.88123578302712158"/>
          <c:h val="0.39782844852726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T5'!$BL$74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T5'!$BM$73:$BT$73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T5'!$BM$74:$BT$74</c:f>
              <c:numCache>
                <c:formatCode>0.0000</c:formatCode>
                <c:ptCount val="8"/>
                <c:pt idx="0">
                  <c:v>0.9113</c:v>
                </c:pt>
                <c:pt idx="1">
                  <c:v>0.88949999999999996</c:v>
                </c:pt>
                <c:pt idx="2">
                  <c:v>0</c:v>
                </c:pt>
                <c:pt idx="3">
                  <c:v>0.86839999999999995</c:v>
                </c:pt>
                <c:pt idx="4">
                  <c:v>0.77210000000000001</c:v>
                </c:pt>
                <c:pt idx="5">
                  <c:v>0.64670000000000005</c:v>
                </c:pt>
                <c:pt idx="6">
                  <c:v>0.73240000000000005</c:v>
                </c:pt>
                <c:pt idx="7">
                  <c:v>0.69230000000000003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F6-480D-A132-1FB8588917CE}"/>
            </c:ext>
          </c:extLst>
        </c:ser>
        <c:ser>
          <c:idx val="1"/>
          <c:order val="1"/>
          <c:tx>
            <c:strRef>
              <c:f>'Compare DistBer, Distgpt2, T5'!$BL$75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T5'!$BM$73:$BT$73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T5'!$BM$75:$BT$75</c:f>
              <c:numCache>
                <c:formatCode>0.0000</c:formatCode>
                <c:ptCount val="8"/>
                <c:pt idx="0">
                  <c:v>0.81289999999999996</c:v>
                </c:pt>
                <c:pt idx="1">
                  <c:v>0.93869999999999998</c:v>
                </c:pt>
                <c:pt idx="2">
                  <c:v>0</c:v>
                </c:pt>
                <c:pt idx="3">
                  <c:v>0.4889</c:v>
                </c:pt>
                <c:pt idx="4">
                  <c:v>0.78359999999999996</c:v>
                </c:pt>
                <c:pt idx="5">
                  <c:v>0.83720000000000006</c:v>
                </c:pt>
                <c:pt idx="6">
                  <c:v>0.7591</c:v>
                </c:pt>
                <c:pt idx="7">
                  <c:v>0.2014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F6-480D-A132-1FB8588917CE}"/>
            </c:ext>
          </c:extLst>
        </c:ser>
        <c:ser>
          <c:idx val="2"/>
          <c:order val="2"/>
          <c:tx>
            <c:strRef>
              <c:f>'Compare DistBer, Distgpt2, T5'!$BL$76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T5'!$BM$73:$BT$73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T5'!$BM$76:$BT$76</c:f>
              <c:numCache>
                <c:formatCode>0.0000</c:formatCode>
                <c:ptCount val="8"/>
                <c:pt idx="0">
                  <c:v>0.85929999999999995</c:v>
                </c:pt>
                <c:pt idx="1">
                  <c:v>0.91339999999999999</c:v>
                </c:pt>
                <c:pt idx="2">
                  <c:v>0</c:v>
                </c:pt>
                <c:pt idx="3">
                  <c:v>0.62560000000000004</c:v>
                </c:pt>
                <c:pt idx="4">
                  <c:v>0.77780000000000005</c:v>
                </c:pt>
                <c:pt idx="5">
                  <c:v>0.72970000000000002</c:v>
                </c:pt>
                <c:pt idx="6">
                  <c:v>0.74550000000000005</c:v>
                </c:pt>
                <c:pt idx="7">
                  <c:v>0.7429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F6-480D-A132-1FB858891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2617583"/>
        <c:axId val="1322615183"/>
      </c:barChart>
      <c:catAx>
        <c:axId val="1322617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layout>
            <c:manualLayout>
              <c:xMode val="edge"/>
              <c:yMode val="edge"/>
              <c:x val="0.43342366579177605"/>
              <c:y val="0.790811096529600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615183"/>
        <c:crosses val="autoZero"/>
        <c:auto val="1"/>
        <c:lblAlgn val="ctr"/>
        <c:lblOffset val="100"/>
        <c:noMultiLvlLbl val="0"/>
      </c:catAx>
      <c:valAx>
        <c:axId val="132261518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22617583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T5'!$CH$74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T5'!$CI$73:$CP$73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T5'!$CI$74:$CP$74</c:f>
              <c:numCache>
                <c:formatCode>0.0000</c:formatCode>
                <c:ptCount val="8"/>
                <c:pt idx="0">
                  <c:v>0.9254</c:v>
                </c:pt>
                <c:pt idx="1">
                  <c:v>0.93210000000000004</c:v>
                </c:pt>
                <c:pt idx="2">
                  <c:v>0</c:v>
                </c:pt>
                <c:pt idx="3">
                  <c:v>0.92620000000000002</c:v>
                </c:pt>
                <c:pt idx="4">
                  <c:v>0.76129999999999998</c:v>
                </c:pt>
                <c:pt idx="5">
                  <c:v>0.9758</c:v>
                </c:pt>
                <c:pt idx="6">
                  <c:v>0.92310000000000003</c:v>
                </c:pt>
                <c:pt idx="7">
                  <c:v>0.87970000000000004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E4-4D41-8BB3-B25FBB3BE52B}"/>
            </c:ext>
          </c:extLst>
        </c:ser>
        <c:ser>
          <c:idx val="1"/>
          <c:order val="1"/>
          <c:tx>
            <c:strRef>
              <c:f>'Compare DistBer, Distgpt2, T5'!$CH$75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T5'!$CI$73:$CP$73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T5'!$CI$75:$CP$75</c:f>
              <c:numCache>
                <c:formatCode>0.0000</c:formatCode>
                <c:ptCount val="8"/>
                <c:pt idx="0">
                  <c:v>0.8921</c:v>
                </c:pt>
                <c:pt idx="1">
                  <c:v>0.9264</c:v>
                </c:pt>
                <c:pt idx="2">
                  <c:v>0</c:v>
                </c:pt>
                <c:pt idx="3">
                  <c:v>0.83699999999999997</c:v>
                </c:pt>
                <c:pt idx="4">
                  <c:v>0.88060000000000005</c:v>
                </c:pt>
                <c:pt idx="5">
                  <c:v>0.93799999999999994</c:v>
                </c:pt>
                <c:pt idx="6">
                  <c:v>0.61309999999999998</c:v>
                </c:pt>
                <c:pt idx="7">
                  <c:v>0.95209999999999995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E4-4D41-8BB3-B25FBB3BE52B}"/>
            </c:ext>
          </c:extLst>
        </c:ser>
        <c:ser>
          <c:idx val="2"/>
          <c:order val="2"/>
          <c:tx>
            <c:strRef>
              <c:f>'Compare DistBer, Distgpt2, T5'!$CH$76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T5'!$CI$73:$CP$73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T5'!$CI$76:$CP$76</c:f>
              <c:numCache>
                <c:formatCode>0.0000</c:formatCode>
                <c:ptCount val="8"/>
                <c:pt idx="0">
                  <c:v>0.90839999999999999</c:v>
                </c:pt>
                <c:pt idx="1">
                  <c:v>0.92920000000000003</c:v>
                </c:pt>
                <c:pt idx="2">
                  <c:v>0</c:v>
                </c:pt>
                <c:pt idx="3">
                  <c:v>0.87939999999999996</c:v>
                </c:pt>
                <c:pt idx="4">
                  <c:v>0.81659999999999999</c:v>
                </c:pt>
                <c:pt idx="5">
                  <c:v>0.95650000000000002</c:v>
                </c:pt>
                <c:pt idx="6">
                  <c:v>0.73680000000000001</c:v>
                </c:pt>
                <c:pt idx="7">
                  <c:v>0.91449999999999998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E4-4D41-8BB3-B25FBB3BE5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836927"/>
        <c:axId val="76830207"/>
      </c:barChart>
      <c:catAx>
        <c:axId val="76836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30207"/>
        <c:crosses val="autoZero"/>
        <c:auto val="1"/>
        <c:lblAlgn val="ctr"/>
        <c:lblOffset val="100"/>
        <c:noMultiLvlLbl val="0"/>
      </c:catAx>
      <c:valAx>
        <c:axId val="7683020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36927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DisitlBert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T5'!$B$119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T5'!$C$118:$Q$118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T5'!$C$119:$Q$119</c:f>
              <c:numCache>
                <c:formatCode>0.0000</c:formatCode>
                <c:ptCount val="15"/>
                <c:pt idx="0">
                  <c:v>7.3400000000000007E-2</c:v>
                </c:pt>
                <c:pt idx="1">
                  <c:v>0</c:v>
                </c:pt>
                <c:pt idx="2">
                  <c:v>0.1225</c:v>
                </c:pt>
                <c:pt idx="3">
                  <c:v>0</c:v>
                </c:pt>
                <c:pt idx="4">
                  <c:v>0.1045</c:v>
                </c:pt>
                <c:pt idx="5">
                  <c:v>0.5</c:v>
                </c:pt>
                <c:pt idx="6">
                  <c:v>1.3599999999999999E-2</c:v>
                </c:pt>
                <c:pt idx="7">
                  <c:v>0</c:v>
                </c:pt>
                <c:pt idx="8">
                  <c:v>9.0399999999999994E-2</c:v>
                </c:pt>
                <c:pt idx="9">
                  <c:v>0.44440000000000002</c:v>
                </c:pt>
                <c:pt idx="10">
                  <c:v>7.51E-2</c:v>
                </c:pt>
                <c:pt idx="11">
                  <c:v>3.7400000000000003E-2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5-4654-82D8-34844B798FE8}"/>
            </c:ext>
          </c:extLst>
        </c:ser>
        <c:ser>
          <c:idx val="1"/>
          <c:order val="1"/>
          <c:tx>
            <c:strRef>
              <c:f>'Compare DistBer, Distgpt2, T5'!$B$120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T5'!$C$118:$Q$118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T5'!$C$120:$Q$120</c:f>
              <c:numCache>
                <c:formatCode>0.0000</c:formatCode>
                <c:ptCount val="15"/>
                <c:pt idx="0">
                  <c:v>1</c:v>
                </c:pt>
                <c:pt idx="1">
                  <c:v>0</c:v>
                </c:pt>
                <c:pt idx="2">
                  <c:v>0.82689999999999997</c:v>
                </c:pt>
                <c:pt idx="3">
                  <c:v>0</c:v>
                </c:pt>
                <c:pt idx="4">
                  <c:v>0.29339999999999999</c:v>
                </c:pt>
                <c:pt idx="5">
                  <c:v>5.8999999999999999E-3</c:v>
                </c:pt>
                <c:pt idx="6">
                  <c:v>1</c:v>
                </c:pt>
                <c:pt idx="7">
                  <c:v>0</c:v>
                </c:pt>
                <c:pt idx="8">
                  <c:v>0.91839999999999999</c:v>
                </c:pt>
                <c:pt idx="9">
                  <c:v>5.4000000000000003E-3</c:v>
                </c:pt>
                <c:pt idx="10">
                  <c:v>1</c:v>
                </c:pt>
                <c:pt idx="11">
                  <c:v>3.7400000000000003E-2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35-4654-82D8-34844B798FE8}"/>
            </c:ext>
          </c:extLst>
        </c:ser>
        <c:ser>
          <c:idx val="2"/>
          <c:order val="2"/>
          <c:tx>
            <c:strRef>
              <c:f>'Compare DistBer, Distgpt2, T5'!$B$121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T5'!$C$118:$Q$118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T5'!$C$121:$Q$121</c:f>
              <c:numCache>
                <c:formatCode>0.0000</c:formatCode>
                <c:ptCount val="15"/>
                <c:pt idx="0">
                  <c:v>0.1368</c:v>
                </c:pt>
                <c:pt idx="1">
                  <c:v>0</c:v>
                </c:pt>
                <c:pt idx="2">
                  <c:v>0.21340000000000001</c:v>
                </c:pt>
                <c:pt idx="3">
                  <c:v>0</c:v>
                </c:pt>
                <c:pt idx="4">
                  <c:v>0.15409999999999999</c:v>
                </c:pt>
                <c:pt idx="5">
                  <c:v>1.17E-2</c:v>
                </c:pt>
                <c:pt idx="6">
                  <c:v>2.6800000000000001E-2</c:v>
                </c:pt>
                <c:pt idx="7">
                  <c:v>0</c:v>
                </c:pt>
                <c:pt idx="8">
                  <c:v>0.1646</c:v>
                </c:pt>
                <c:pt idx="9">
                  <c:v>1.06E-2</c:v>
                </c:pt>
                <c:pt idx="10">
                  <c:v>0.13980000000000001</c:v>
                </c:pt>
                <c:pt idx="11">
                  <c:v>3.7400000000000003E-2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35-4654-82D8-34844B798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7927775"/>
        <c:axId val="877924415"/>
      </c:barChart>
      <c:catAx>
        <c:axId val="8779277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924415"/>
        <c:crosses val="autoZero"/>
        <c:auto val="1"/>
        <c:lblAlgn val="ctr"/>
        <c:lblOffset val="100"/>
        <c:noMultiLvlLbl val="0"/>
      </c:catAx>
      <c:valAx>
        <c:axId val="87792441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77927775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GPT-Neo metriche per attacco</a:t>
            </a:r>
          </a:p>
        </c:rich>
      </c:tx>
      <c:layout>
        <c:manualLayout>
          <c:xMode val="edge"/>
          <c:yMode val="edge"/>
          <c:x val="0.2636318897637795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T5'!$CS$74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T5'!$CT$73:$DA$73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T5'!$CT$74:$DA$74</c:f>
              <c:numCache>
                <c:formatCode>0.0000</c:formatCode>
                <c:ptCount val="8"/>
                <c:pt idx="0">
                  <c:v>0.88139999999999996</c:v>
                </c:pt>
                <c:pt idx="1">
                  <c:v>0.94699999999999995</c:v>
                </c:pt>
                <c:pt idx="2">
                  <c:v>0</c:v>
                </c:pt>
                <c:pt idx="3">
                  <c:v>0.9153</c:v>
                </c:pt>
                <c:pt idx="4">
                  <c:v>0.86170000000000002</c:v>
                </c:pt>
                <c:pt idx="5">
                  <c:v>0.8</c:v>
                </c:pt>
                <c:pt idx="6">
                  <c:v>0.90600000000000003</c:v>
                </c:pt>
                <c:pt idx="7">
                  <c:v>0.875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BE-4858-8459-171C3372C13D}"/>
            </c:ext>
          </c:extLst>
        </c:ser>
        <c:ser>
          <c:idx val="1"/>
          <c:order val="1"/>
          <c:tx>
            <c:strRef>
              <c:f>'Compare DistBer, Distgpt2, T5'!$CS$75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T5'!$CT$73:$DA$73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T5'!$CT$75:$DA$75</c:f>
              <c:numCache>
                <c:formatCode>0.0000</c:formatCode>
                <c:ptCount val="8"/>
                <c:pt idx="0">
                  <c:v>0.74819999999999998</c:v>
                </c:pt>
                <c:pt idx="1">
                  <c:v>0.87729999999999997</c:v>
                </c:pt>
                <c:pt idx="2">
                  <c:v>0</c:v>
                </c:pt>
                <c:pt idx="3">
                  <c:v>0.8</c:v>
                </c:pt>
                <c:pt idx="4">
                  <c:v>0.60450000000000004</c:v>
                </c:pt>
                <c:pt idx="5">
                  <c:v>0.68220000000000003</c:v>
                </c:pt>
                <c:pt idx="6">
                  <c:v>0.77370000000000005</c:v>
                </c:pt>
                <c:pt idx="7">
                  <c:v>0.81510000000000005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BE-4858-8459-171C3372C13D}"/>
            </c:ext>
          </c:extLst>
        </c:ser>
        <c:ser>
          <c:idx val="2"/>
          <c:order val="2"/>
          <c:tx>
            <c:strRef>
              <c:f>'Compare DistBer, Distgpt2, T5'!$CS$76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T5'!$CT$73:$DA$73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T5'!$CT$76:$DA$76</c:f>
              <c:numCache>
                <c:formatCode>0.0000</c:formatCode>
                <c:ptCount val="8"/>
                <c:pt idx="0">
                  <c:v>0.80930000000000002</c:v>
                </c:pt>
                <c:pt idx="1">
                  <c:v>0.91080000000000005</c:v>
                </c:pt>
                <c:pt idx="2">
                  <c:v>0</c:v>
                </c:pt>
                <c:pt idx="3">
                  <c:v>0.83579999999999999</c:v>
                </c:pt>
                <c:pt idx="4">
                  <c:v>0.71050000000000002</c:v>
                </c:pt>
                <c:pt idx="5">
                  <c:v>0.73640000000000005</c:v>
                </c:pt>
                <c:pt idx="6">
                  <c:v>0.83460000000000001</c:v>
                </c:pt>
                <c:pt idx="7">
                  <c:v>0.84399999999999997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BE-4858-8459-171C3372C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4821088"/>
        <c:axId val="954828288"/>
      </c:barChart>
      <c:catAx>
        <c:axId val="954821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828288"/>
        <c:crosses val="autoZero"/>
        <c:auto val="1"/>
        <c:lblAlgn val="ctr"/>
        <c:lblOffset val="100"/>
        <c:noMultiLvlLbl val="0"/>
      </c:catAx>
      <c:valAx>
        <c:axId val="95482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821088"/>
        <c:crosses val="autoZero"/>
        <c:crossBetween val="between"/>
        <c:majorUnit val="0.2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TON </a:t>
            </a:r>
            <a:r>
              <a:rPr lang="it-IT" sz="1500" dirty="0" err="1"/>
              <a:t>DistilBert</a:t>
            </a:r>
            <a:r>
              <a:rPr lang="it-IT" sz="1500" dirty="0"/>
              <a:t> - DistilGPT2- BART-base -GPT-Neo - T5 con i </a:t>
            </a:r>
            <a:r>
              <a:rPr lang="it-IT" sz="1500" dirty="0" err="1"/>
              <a:t>LoRA</a:t>
            </a:r>
            <a:endParaRPr lang="it-IT" sz="15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T5'!$AV$114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T5'!$AW$113:$BA$113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T5'!$AW$114:$BA$114</c:f>
              <c:numCache>
                <c:formatCode>0.0000</c:formatCode>
                <c:ptCount val="5"/>
                <c:pt idx="0">
                  <c:v>0.9325</c:v>
                </c:pt>
                <c:pt idx="1">
                  <c:v>0.21149999999999999</c:v>
                </c:pt>
                <c:pt idx="2">
                  <c:v>0.4405</c:v>
                </c:pt>
                <c:pt idx="3">
                  <c:v>0.18010000000000001</c:v>
                </c:pt>
                <c:pt idx="4">
                  <c:v>0.25569999999999998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0B-4DF7-AB17-FC8C2D976B74}"/>
            </c:ext>
          </c:extLst>
        </c:ser>
        <c:ser>
          <c:idx val="1"/>
          <c:order val="1"/>
          <c:tx>
            <c:strRef>
              <c:f>'Compare DistBer, Distgpt2, T5'!$AV$115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T5'!$AW$113:$BA$113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T5'!$AW$115:$BA$115</c:f>
              <c:numCache>
                <c:formatCode>0.0000</c:formatCode>
                <c:ptCount val="5"/>
                <c:pt idx="0">
                  <c:v>0.85289999999999999</c:v>
                </c:pt>
                <c:pt idx="1">
                  <c:v>0.32950000000000002</c:v>
                </c:pt>
                <c:pt idx="2">
                  <c:v>0.3014</c:v>
                </c:pt>
                <c:pt idx="3">
                  <c:v>0.31140000000000001</c:v>
                </c:pt>
                <c:pt idx="4">
                  <c:v>0.20760000000000001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0B-4DF7-AB17-FC8C2D976B74}"/>
            </c:ext>
          </c:extLst>
        </c:ser>
        <c:ser>
          <c:idx val="2"/>
          <c:order val="2"/>
          <c:tx>
            <c:strRef>
              <c:f>'Compare DistBer, Distgpt2, T5'!$AV$116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T5'!$AW$113:$BA$113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T5'!$AW$116:$BA$116</c:f>
              <c:numCache>
                <c:formatCode>General</c:formatCode>
                <c:ptCount val="5"/>
                <c:pt idx="0">
                  <c:v>0.95569999999999999</c:v>
                </c:pt>
                <c:pt idx="1">
                  <c:v>0.13320000000000001</c:v>
                </c:pt>
                <c:pt idx="2">
                  <c:v>0.38929999999999998</c:v>
                </c:pt>
                <c:pt idx="3">
                  <c:v>0.2712</c:v>
                </c:pt>
                <c:pt idx="4">
                  <c:v>0.31159999999999999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0B-4DF7-AB17-FC8C2D976B74}"/>
            </c:ext>
          </c:extLst>
        </c:ser>
        <c:ser>
          <c:idx val="3"/>
          <c:order val="3"/>
          <c:tx>
            <c:strRef>
              <c:f>'Compare DistBer, Distgpt2, T5'!$AV$117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T5'!$AW$113:$BA$113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T5'!$AW$117:$BA$117</c:f>
              <c:numCache>
                <c:formatCode>0.0000</c:formatCode>
                <c:ptCount val="5"/>
                <c:pt idx="0">
                  <c:v>0.92510000000000003</c:v>
                </c:pt>
                <c:pt idx="1">
                  <c:v>0.35149999999999998</c:v>
                </c:pt>
                <c:pt idx="2">
                  <c:v>0.32779999999999998</c:v>
                </c:pt>
                <c:pt idx="3">
                  <c:v>0.19570000000000001</c:v>
                </c:pt>
                <c:pt idx="4">
                  <c:v>0.15570000000000001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0B-4DF7-AB17-FC8C2D976B74}"/>
            </c:ext>
          </c:extLst>
        </c:ser>
        <c:ser>
          <c:idx val="4"/>
          <c:order val="4"/>
          <c:tx>
            <c:strRef>
              <c:f>'Compare DistBer, Distgpt2, T5'!$AV$118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T5'!$AW$113:$BA$113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T5'!$AW$118:$BA$118</c:f>
              <c:numCache>
                <c:formatCode>0.0000</c:formatCode>
                <c:ptCount val="5"/>
                <c:pt idx="0">
                  <c:v>0.57709999999999995</c:v>
                </c:pt>
                <c:pt idx="1">
                  <c:v>0.78320000000000001</c:v>
                </c:pt>
                <c:pt idx="2">
                  <c:v>0.56869999999999998</c:v>
                </c:pt>
                <c:pt idx="3">
                  <c:v>0.49559999999999998</c:v>
                </c:pt>
                <c:pt idx="4">
                  <c:v>0.48659999999999998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0B-4DF7-AB17-FC8C2D976B7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133514576"/>
        <c:axId val="2133512176"/>
      </c:barChart>
      <c:catAx>
        <c:axId val="2133514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33512176"/>
        <c:crosses val="autoZero"/>
        <c:auto val="1"/>
        <c:lblAlgn val="ctr"/>
        <c:lblOffset val="100"/>
        <c:noMultiLvlLbl val="0"/>
      </c:catAx>
      <c:valAx>
        <c:axId val="213351217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33514576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DistilGPT2 -BART-base - GPT-Neo - T5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T5'!$BG$126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T5'!$BH$125:$BJ$125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T5'!$BH$126:$BJ$126</c:f>
              <c:numCache>
                <c:formatCode>0.0000</c:formatCode>
                <c:ptCount val="3"/>
                <c:pt idx="0">
                  <c:v>0.72430000000000005</c:v>
                </c:pt>
                <c:pt idx="1">
                  <c:v>0.23669999999999999</c:v>
                </c:pt>
                <c:pt idx="2">
                  <c:v>0.27750000000000002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64-405B-9724-3420B8161E6C}"/>
            </c:ext>
          </c:extLst>
        </c:ser>
        <c:ser>
          <c:idx val="1"/>
          <c:order val="1"/>
          <c:tx>
            <c:strRef>
              <c:f>'Compare DistBer, Distgpt2, T5'!$BG$127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T5'!$BH$125:$BJ$125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T5'!$BH$127:$BJ$127</c:f>
              <c:numCache>
                <c:formatCode>0.0000</c:formatCode>
                <c:ptCount val="3"/>
                <c:pt idx="0">
                  <c:v>0.45490000000000003</c:v>
                </c:pt>
                <c:pt idx="1">
                  <c:v>0.46100000000000002</c:v>
                </c:pt>
                <c:pt idx="2">
                  <c:v>0.24859999999999999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64-405B-9724-3420B8161E6C}"/>
            </c:ext>
          </c:extLst>
        </c:ser>
        <c:ser>
          <c:idx val="2"/>
          <c:order val="2"/>
          <c:tx>
            <c:strRef>
              <c:f>'Compare DistBer, Distgpt2, T5'!$BG$128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T5'!$BH$125:$BJ$125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T5'!$BH$128:$BJ$128</c:f>
              <c:numCache>
                <c:formatCode>0.0000</c:formatCode>
                <c:ptCount val="3"/>
                <c:pt idx="0">
                  <c:v>0.59050000000000002</c:v>
                </c:pt>
                <c:pt idx="1">
                  <c:v>0.38390000000000002</c:v>
                </c:pt>
                <c:pt idx="2">
                  <c:v>0.45650000000000002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64-405B-9724-3420B8161E6C}"/>
            </c:ext>
          </c:extLst>
        </c:ser>
        <c:ser>
          <c:idx val="3"/>
          <c:order val="3"/>
          <c:tx>
            <c:strRef>
              <c:f>'Compare DistBer, Distgpt2, T5'!$BG$129</c:f>
              <c:strCache>
                <c:ptCount val="1"/>
                <c:pt idx="0">
                  <c:v>GPT-Neo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T5'!$BH$125:$BJ$125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T5'!$BH$129:$BJ$129</c:f>
              <c:numCache>
                <c:formatCode>0.0000</c:formatCode>
                <c:ptCount val="3"/>
                <c:pt idx="0">
                  <c:v>0.50419999999999998</c:v>
                </c:pt>
                <c:pt idx="1">
                  <c:v>0.30159999999999998</c:v>
                </c:pt>
                <c:pt idx="2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64-405B-9724-3420B8161E6C}"/>
            </c:ext>
          </c:extLst>
        </c:ser>
        <c:ser>
          <c:idx val="4"/>
          <c:order val="4"/>
          <c:tx>
            <c:strRef>
              <c:f>'Compare DistBer, Distgpt2, T5'!$BG$130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T5'!$BH$125:$BJ$125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T5'!$BH$130:$BJ$130</c:f>
              <c:numCache>
                <c:formatCode>0.0000</c:formatCode>
                <c:ptCount val="3"/>
                <c:pt idx="0">
                  <c:v>0.56869999999999998</c:v>
                </c:pt>
                <c:pt idx="1">
                  <c:v>0.49559999999999998</c:v>
                </c:pt>
                <c:pt idx="2">
                  <c:v>0.48659999999999998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64-405B-9724-3420B8161E6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326290864"/>
        <c:axId val="326287984"/>
      </c:barChart>
      <c:catAx>
        <c:axId val="3262908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26287984"/>
        <c:crosses val="autoZero"/>
        <c:auto val="1"/>
        <c:lblAlgn val="ctr"/>
        <c:lblOffset val="100"/>
        <c:noMultiLvlLbl val="0"/>
      </c:catAx>
      <c:valAx>
        <c:axId val="32628798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26290864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/>
              <a:t>DistilGPT2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 </a:t>
            </a:r>
            <a:endParaRPr lang="it-IT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T5'!$CA$126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T5'!$CB$125:$CJ$125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T5'!$CB$126:$CJ$126</c:f>
              <c:numCache>
                <c:formatCode>0.0000</c:formatCode>
                <c:ptCount val="9"/>
                <c:pt idx="0">
                  <c:v>0.75</c:v>
                </c:pt>
                <c:pt idx="1">
                  <c:v>0.33050000000000002</c:v>
                </c:pt>
                <c:pt idx="2">
                  <c:v>0</c:v>
                </c:pt>
                <c:pt idx="3">
                  <c:v>0.90910000000000002</c:v>
                </c:pt>
                <c:pt idx="4">
                  <c:v>0.13669999999999999</c:v>
                </c:pt>
                <c:pt idx="5">
                  <c:v>0.81130000000000002</c:v>
                </c:pt>
                <c:pt idx="6">
                  <c:v>0.5</c:v>
                </c:pt>
                <c:pt idx="7">
                  <c:v>0.20169999999999999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EB-4505-A8DD-9BFBFD828434}"/>
            </c:ext>
          </c:extLst>
        </c:ser>
        <c:ser>
          <c:idx val="1"/>
          <c:order val="1"/>
          <c:tx>
            <c:strRef>
              <c:f>'Compare DistBer, Distgpt2, T5'!$CA$127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T5'!$CB$125:$CJ$125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T5'!$CB$127:$CJ$127</c:f>
              <c:numCache>
                <c:formatCode>0.0000</c:formatCode>
                <c:ptCount val="9"/>
                <c:pt idx="0">
                  <c:v>2.1600000000000001E-2</c:v>
                </c:pt>
                <c:pt idx="1">
                  <c:v>0.93869999999999998</c:v>
                </c:pt>
                <c:pt idx="2">
                  <c:v>0</c:v>
                </c:pt>
                <c:pt idx="3">
                  <c:v>7.4099999999999999E-2</c:v>
                </c:pt>
                <c:pt idx="4">
                  <c:v>1</c:v>
                </c:pt>
                <c:pt idx="5">
                  <c:v>0.66669999999999996</c:v>
                </c:pt>
                <c:pt idx="6">
                  <c:v>7.3000000000000001E-3</c:v>
                </c:pt>
                <c:pt idx="7">
                  <c:v>0.97950000000000004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EB-4505-A8DD-9BFBFD828434}"/>
            </c:ext>
          </c:extLst>
        </c:ser>
        <c:ser>
          <c:idx val="2"/>
          <c:order val="2"/>
          <c:tx>
            <c:strRef>
              <c:f>'Compare DistBer, Distgpt2, T5'!$CA$128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T5'!$CB$125:$CJ$125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T5'!$CB$128:$CJ$128</c:f>
              <c:numCache>
                <c:formatCode>0.0000</c:formatCode>
                <c:ptCount val="9"/>
                <c:pt idx="0">
                  <c:v>4.2000000000000003E-2</c:v>
                </c:pt>
                <c:pt idx="1">
                  <c:v>0.48880000000000001</c:v>
                </c:pt>
                <c:pt idx="2">
                  <c:v>0</c:v>
                </c:pt>
                <c:pt idx="3">
                  <c:v>0.13700000000000001</c:v>
                </c:pt>
                <c:pt idx="4">
                  <c:v>0.24060000000000001</c:v>
                </c:pt>
                <c:pt idx="5">
                  <c:v>0.7319</c:v>
                </c:pt>
                <c:pt idx="6">
                  <c:v>1.44E-2</c:v>
                </c:pt>
                <c:pt idx="7">
                  <c:v>0.33410000000000001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EB-4505-A8DD-9BFBFD828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3527920"/>
        <c:axId val="1173524080"/>
      </c:barChart>
      <c:catAx>
        <c:axId val="1173527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24080"/>
        <c:crosses val="autoZero"/>
        <c:auto val="1"/>
        <c:lblAlgn val="ctr"/>
        <c:lblOffset val="100"/>
        <c:noMultiLvlLbl val="0"/>
      </c:catAx>
      <c:valAx>
        <c:axId val="11735240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7352792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DisitlBert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T5'!$AT$126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T5'!$AU$125:$BB$125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T5'!$AU$126:$BB$126</c:f>
              <c:numCache>
                <c:formatCode>0.0000</c:formatCode>
                <c:ptCount val="8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0.78259999999999996</c:v>
                </c:pt>
                <c:pt idx="4">
                  <c:v>0.84130000000000005</c:v>
                </c:pt>
                <c:pt idx="5">
                  <c:v>0.36180000000000001</c:v>
                </c:pt>
                <c:pt idx="6">
                  <c:v>1</c:v>
                </c:pt>
                <c:pt idx="7">
                  <c:v>0.80869999999999997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6-45C8-B9DB-1ABA501B0D80}"/>
            </c:ext>
          </c:extLst>
        </c:ser>
        <c:ser>
          <c:idx val="1"/>
          <c:order val="1"/>
          <c:tx>
            <c:strRef>
              <c:f>'Compare DistBer, Distgpt2, T5'!$AT$127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T5'!$AU$125:$BB$125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T5'!$AU$127:$BB$127</c:f>
              <c:numCache>
                <c:formatCode>0.0000</c:formatCode>
                <c:ptCount val="8"/>
                <c:pt idx="0">
                  <c:v>0.1439</c:v>
                </c:pt>
                <c:pt idx="1">
                  <c:v>1.84E-2</c:v>
                </c:pt>
                <c:pt idx="2">
                  <c:v>0</c:v>
                </c:pt>
                <c:pt idx="3">
                  <c:v>0.1333</c:v>
                </c:pt>
                <c:pt idx="4">
                  <c:v>0.39550000000000002</c:v>
                </c:pt>
                <c:pt idx="5">
                  <c:v>0.55810000000000004</c:v>
                </c:pt>
                <c:pt idx="6">
                  <c:v>7.3000000000000001E-3</c:v>
                </c:pt>
                <c:pt idx="7">
                  <c:v>0.63700000000000001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C6-45C8-B9DB-1ABA501B0D80}"/>
            </c:ext>
          </c:extLst>
        </c:ser>
        <c:ser>
          <c:idx val="2"/>
          <c:order val="2"/>
          <c:tx>
            <c:strRef>
              <c:f>'Compare DistBer, Distgpt2, T5'!$AT$128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T5'!$AU$125:$BB$125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T5'!$AU$128:$BB$128</c:f>
              <c:numCache>
                <c:formatCode>0.0000</c:formatCode>
                <c:ptCount val="8"/>
                <c:pt idx="0">
                  <c:v>0.25159999999999999</c:v>
                </c:pt>
                <c:pt idx="1">
                  <c:v>3.61E-2</c:v>
                </c:pt>
                <c:pt idx="2">
                  <c:v>0</c:v>
                </c:pt>
                <c:pt idx="3">
                  <c:v>0.2278</c:v>
                </c:pt>
                <c:pt idx="4">
                  <c:v>0.53810000000000002</c:v>
                </c:pt>
                <c:pt idx="5">
                  <c:v>0.439</c:v>
                </c:pt>
                <c:pt idx="6">
                  <c:v>1.4500000000000001E-2</c:v>
                </c:pt>
                <c:pt idx="7">
                  <c:v>0.71260000000000001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C6-45C8-B9DB-1ABA501B0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1111120"/>
        <c:axId val="321115440"/>
      </c:barChart>
      <c:catAx>
        <c:axId val="321111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21115440"/>
        <c:crosses val="autoZero"/>
        <c:auto val="1"/>
        <c:lblAlgn val="ctr"/>
        <c:lblOffset val="100"/>
        <c:noMultiLvlLbl val="0"/>
      </c:catAx>
      <c:valAx>
        <c:axId val="3211154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2111112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T5 metriche per attacco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T5'!$BP$126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T5'!$BQ$125:$BX$125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T5'!$BQ$126:$BX$126</c:f>
              <c:numCache>
                <c:formatCode>0.0000</c:formatCode>
                <c:ptCount val="8"/>
                <c:pt idx="0">
                  <c:v>0.94669999999999999</c:v>
                </c:pt>
                <c:pt idx="1">
                  <c:v>0.64710000000000001</c:v>
                </c:pt>
                <c:pt idx="2">
                  <c:v>0</c:v>
                </c:pt>
                <c:pt idx="3">
                  <c:v>0.37169999999999997</c:v>
                </c:pt>
                <c:pt idx="4">
                  <c:v>0.42570000000000002</c:v>
                </c:pt>
                <c:pt idx="5">
                  <c:v>0.72919999999999996</c:v>
                </c:pt>
                <c:pt idx="6">
                  <c:v>0.71699999999999997</c:v>
                </c:pt>
                <c:pt idx="7">
                  <c:v>0.71209999999999996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C-4569-A263-589093A170EF}"/>
            </c:ext>
          </c:extLst>
        </c:ser>
        <c:ser>
          <c:idx val="1"/>
          <c:order val="1"/>
          <c:tx>
            <c:strRef>
              <c:f>'Compare DistBer, Distgpt2, T5'!$BP$127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T5'!$BQ$125:$BX$125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T5'!$BQ$127:$BX$127</c:f>
              <c:numCache>
                <c:formatCode>0.0000</c:formatCode>
                <c:ptCount val="8"/>
                <c:pt idx="0">
                  <c:v>0.51080000000000003</c:v>
                </c:pt>
                <c:pt idx="1">
                  <c:v>0.94479999999999997</c:v>
                </c:pt>
                <c:pt idx="2">
                  <c:v>0</c:v>
                </c:pt>
                <c:pt idx="3">
                  <c:v>0.52590000000000003</c:v>
                </c:pt>
                <c:pt idx="4">
                  <c:v>0.79100000000000004</c:v>
                </c:pt>
                <c:pt idx="5">
                  <c:v>0.27129999999999999</c:v>
                </c:pt>
                <c:pt idx="6">
                  <c:v>0.27739999999999998</c:v>
                </c:pt>
                <c:pt idx="7">
                  <c:v>0.64380000000000004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C-4569-A263-589093A170EF}"/>
            </c:ext>
          </c:extLst>
        </c:ser>
        <c:ser>
          <c:idx val="2"/>
          <c:order val="2"/>
          <c:tx>
            <c:strRef>
              <c:f>'Compare DistBer, Distgpt2, T5'!$BP$128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T5'!$BQ$125:$BX$125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T5'!$BQ$128:$BX$128</c:f>
              <c:numCache>
                <c:formatCode>0.0000</c:formatCode>
                <c:ptCount val="8"/>
                <c:pt idx="0">
                  <c:v>0.66359999999999997</c:v>
                </c:pt>
                <c:pt idx="1">
                  <c:v>0.7681</c:v>
                </c:pt>
                <c:pt idx="2">
                  <c:v>0</c:v>
                </c:pt>
                <c:pt idx="3">
                  <c:v>0.43559999999999999</c:v>
                </c:pt>
                <c:pt idx="4">
                  <c:v>0.55349999999999999</c:v>
                </c:pt>
                <c:pt idx="5">
                  <c:v>0.39550000000000002</c:v>
                </c:pt>
                <c:pt idx="6">
                  <c:v>0.4</c:v>
                </c:pt>
                <c:pt idx="7">
                  <c:v>0.67630000000000001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C-4569-A263-589093A17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7765488"/>
        <c:axId val="307766928"/>
      </c:barChart>
      <c:catAx>
        <c:axId val="30776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7766928"/>
        <c:crosses val="autoZero"/>
        <c:auto val="1"/>
        <c:lblAlgn val="ctr"/>
        <c:lblOffset val="100"/>
        <c:noMultiLvlLbl val="0"/>
      </c:catAx>
      <c:valAx>
        <c:axId val="30776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07765488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BART-base metriche per attacco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T5'!$CM$126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T5'!$CN$125:$CU$125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T5'!$CN$126:$CU$126</c:f>
              <c:numCache>
                <c:formatCode>0.0000</c:formatCode>
                <c:ptCount val="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0.98040000000000005</c:v>
                </c:pt>
                <c:pt idx="4">
                  <c:v>0.90910000000000002</c:v>
                </c:pt>
                <c:pt idx="5">
                  <c:v>0.878</c:v>
                </c:pt>
                <c:pt idx="6">
                  <c:v>0</c:v>
                </c:pt>
                <c:pt idx="7">
                  <c:v>0.95609999999999995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6-4235-8AB4-E44831A3AC7D}"/>
            </c:ext>
          </c:extLst>
        </c:ser>
        <c:ser>
          <c:idx val="1"/>
          <c:order val="1"/>
          <c:tx>
            <c:strRef>
              <c:f>'Compare DistBer, Distgpt2, T5'!$CM$127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T5'!$CN$125:$CU$125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T5'!$CN$127:$CU$127</c:f>
              <c:numCache>
                <c:formatCode>0.0000</c:formatCode>
                <c:ptCount val="8"/>
                <c:pt idx="0">
                  <c:v>0.57550000000000001</c:v>
                </c:pt>
                <c:pt idx="1">
                  <c:v>0</c:v>
                </c:pt>
                <c:pt idx="2">
                  <c:v>0</c:v>
                </c:pt>
                <c:pt idx="3">
                  <c:v>0.37040000000000001</c:v>
                </c:pt>
                <c:pt idx="4">
                  <c:v>0.82089999999999996</c:v>
                </c:pt>
                <c:pt idx="5">
                  <c:v>0.55810000000000004</c:v>
                </c:pt>
                <c:pt idx="6">
                  <c:v>0</c:v>
                </c:pt>
                <c:pt idx="7">
                  <c:v>0.74660000000000004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56-4235-8AB4-E44831A3AC7D}"/>
            </c:ext>
          </c:extLst>
        </c:ser>
        <c:ser>
          <c:idx val="2"/>
          <c:order val="2"/>
          <c:tx>
            <c:strRef>
              <c:f>'Compare DistBer, Distgpt2, T5'!$CM$128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T5'!$CN$125:$CU$125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T5'!$CN$128:$CU$128</c:f>
              <c:numCache>
                <c:formatCode>0.0000</c:formatCode>
                <c:ptCount val="8"/>
                <c:pt idx="0">
                  <c:v>0.73060000000000003</c:v>
                </c:pt>
                <c:pt idx="1">
                  <c:v>0</c:v>
                </c:pt>
                <c:pt idx="2">
                  <c:v>0</c:v>
                </c:pt>
                <c:pt idx="3">
                  <c:v>0.53759999999999997</c:v>
                </c:pt>
                <c:pt idx="4">
                  <c:v>0.86270000000000002</c:v>
                </c:pt>
                <c:pt idx="5">
                  <c:v>0.6825</c:v>
                </c:pt>
                <c:pt idx="6">
                  <c:v>0</c:v>
                </c:pt>
                <c:pt idx="7">
                  <c:v>0.83850000000000002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56-4235-8AB4-E44831A3A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7104880"/>
        <c:axId val="1837105360"/>
      </c:barChart>
      <c:catAx>
        <c:axId val="183710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37105360"/>
        <c:crosses val="autoZero"/>
        <c:auto val="1"/>
        <c:lblAlgn val="ctr"/>
        <c:lblOffset val="100"/>
        <c:noMultiLvlLbl val="0"/>
      </c:catAx>
      <c:valAx>
        <c:axId val="1837105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37104880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GPT-Neo </a:t>
            </a: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metriche per attacco 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T5'!$CX$126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T5'!$CY$125:$DF$125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T5'!$CY$126:$DF$126</c:f>
              <c:numCache>
                <c:formatCode>0.0000</c:formatCode>
                <c:ptCount val="8"/>
                <c:pt idx="0">
                  <c:v>0.72</c:v>
                </c:pt>
                <c:pt idx="1">
                  <c:v>0.66669999999999996</c:v>
                </c:pt>
                <c:pt idx="2">
                  <c:v>0</c:v>
                </c:pt>
                <c:pt idx="3">
                  <c:v>0.15989999999999999</c:v>
                </c:pt>
                <c:pt idx="4">
                  <c:v>0.439</c:v>
                </c:pt>
                <c:pt idx="5">
                  <c:v>0.5</c:v>
                </c:pt>
                <c:pt idx="6">
                  <c:v>0.71430000000000005</c:v>
                </c:pt>
                <c:pt idx="7">
                  <c:v>0.83330000000000004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2E-4385-B7BD-9836222EB119}"/>
            </c:ext>
          </c:extLst>
        </c:ser>
        <c:ser>
          <c:idx val="1"/>
          <c:order val="1"/>
          <c:tx>
            <c:strRef>
              <c:f>'Compare DistBer, Distgpt2, T5'!$CX$127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T5'!$CY$125:$DF$125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T5'!$CY$127:$DF$127</c:f>
              <c:numCache>
                <c:formatCode>0.0000</c:formatCode>
                <c:ptCount val="8"/>
                <c:pt idx="0">
                  <c:v>0.51800000000000002</c:v>
                </c:pt>
                <c:pt idx="1">
                  <c:v>0.1963</c:v>
                </c:pt>
                <c:pt idx="2">
                  <c:v>0</c:v>
                </c:pt>
                <c:pt idx="3">
                  <c:v>0.1343</c:v>
                </c:pt>
                <c:pt idx="4">
                  <c:v>0.1343</c:v>
                </c:pt>
                <c:pt idx="5">
                  <c:v>0.49609999999999999</c:v>
                </c:pt>
                <c:pt idx="6">
                  <c:v>3.6499999999999998E-2</c:v>
                </c:pt>
                <c:pt idx="7">
                  <c:v>6.8500000000000005E-2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2E-4385-B7BD-9836222EB119}"/>
            </c:ext>
          </c:extLst>
        </c:ser>
        <c:ser>
          <c:idx val="2"/>
          <c:order val="2"/>
          <c:tx>
            <c:strRef>
              <c:f>'Compare DistBer, Distgpt2, T5'!$CX$128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T5'!$CY$125:$DF$125</c:f>
              <c:strCache>
                <c:ptCount val="8"/>
                <c:pt idx="0">
                  <c:v>DDoS_TCP</c:v>
                </c:pt>
                <c:pt idx="1">
                  <c:v>DDoS_UDP</c:v>
                </c:pt>
                <c:pt idx="2">
                  <c:v>MITM</c:v>
                </c:pt>
                <c:pt idx="3">
                  <c:v>Normal</c:v>
                </c:pt>
                <c:pt idx="4">
                  <c:v>Password</c:v>
                </c:pt>
                <c:pt idx="5">
                  <c:v>Port_Scanning</c:v>
                </c:pt>
                <c:pt idx="6">
                  <c:v>SQL_injection</c:v>
                </c:pt>
                <c:pt idx="7">
                  <c:v>XSS</c:v>
                </c:pt>
              </c:strCache>
            </c:strRef>
          </c:cat>
          <c:val>
            <c:numRef>
              <c:f>'Compare DistBer, Distgpt2, T5'!$CY$128:$DF$128</c:f>
              <c:numCache>
                <c:formatCode>0.0000</c:formatCode>
                <c:ptCount val="8"/>
                <c:pt idx="0">
                  <c:v>0.60250000000000004</c:v>
                </c:pt>
                <c:pt idx="1">
                  <c:v>0.30330000000000001</c:v>
                </c:pt>
                <c:pt idx="2">
                  <c:v>0</c:v>
                </c:pt>
                <c:pt idx="3">
                  <c:v>0.20569999999999999</c:v>
                </c:pt>
                <c:pt idx="4">
                  <c:v>0.20569999999999999</c:v>
                </c:pt>
                <c:pt idx="5">
                  <c:v>0.49809999999999999</c:v>
                </c:pt>
                <c:pt idx="6">
                  <c:v>6.9400000000000003E-2</c:v>
                </c:pt>
                <c:pt idx="7">
                  <c:v>0.12659999999999999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2E-4385-B7BD-9836222EB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4912288"/>
        <c:axId val="954925248"/>
      </c:barChart>
      <c:catAx>
        <c:axId val="954912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925248"/>
        <c:crosses val="autoZero"/>
        <c:auto val="1"/>
        <c:lblAlgn val="ctr"/>
        <c:lblOffset val="100"/>
        <c:noMultiLvlLbl val="0"/>
      </c:catAx>
      <c:valAx>
        <c:axId val="9549252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912288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ZEROSHOT DistiGPT2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Tensorflow'!$L$9</c:f>
              <c:strCache>
                <c:ptCount val="1"/>
                <c:pt idx="0">
                  <c:v>Distilgpt2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Tensorflow'!$M$8:$Q$8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Tensorflow'!$M$9:$Q$9</c:f>
              <c:numCache>
                <c:formatCode>General</c:formatCode>
                <c:ptCount val="5"/>
                <c:pt idx="0">
                  <c:v>0.55669999999999997</c:v>
                </c:pt>
                <c:pt idx="1">
                  <c:v>1.5179</c:v>
                </c:pt>
                <c:pt idx="2">
                  <c:v>0.1171</c:v>
                </c:pt>
                <c:pt idx="3">
                  <c:v>0.42330000000000001</c:v>
                </c:pt>
                <c:pt idx="4">
                  <c:v>0.18779999999999999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3D-435D-B965-87CF44B53528}"/>
            </c:ext>
          </c:extLst>
        </c:ser>
        <c:ser>
          <c:idx val="1"/>
          <c:order val="1"/>
          <c:tx>
            <c:strRef>
              <c:f>'Compare Pytorch - Tensorflow'!$L$10</c:f>
              <c:strCache>
                <c:ptCount val="1"/>
                <c:pt idx="0">
                  <c:v>Distilgpt2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Tensorflow'!$M$8:$Q$8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Tensorflow'!$M$10:$Q$10</c:f>
              <c:numCache>
                <c:formatCode>0.0000</c:formatCode>
                <c:ptCount val="5"/>
                <c:pt idx="0">
                  <c:v>0.48920000000000002</c:v>
                </c:pt>
                <c:pt idx="1">
                  <c:v>2.2008999999999999</c:v>
                </c:pt>
                <c:pt idx="2">
                  <c:v>0.12640000000000001</c:v>
                </c:pt>
                <c:pt idx="3">
                  <c:v>0.57969999999999999</c:v>
                </c:pt>
                <c:pt idx="4">
                  <c:v>0.1641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3D-435D-B965-87CF44B535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04960"/>
        <c:axId val="638205440"/>
      </c:barChart>
      <c:catAx>
        <c:axId val="63820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05440"/>
        <c:crosses val="autoZero"/>
        <c:auto val="1"/>
        <c:lblAlgn val="ctr"/>
        <c:lblOffset val="100"/>
        <c:noMultiLvlLbl val="0"/>
      </c:catAx>
      <c:valAx>
        <c:axId val="638205440"/>
        <c:scaling>
          <c:orientation val="minMax"/>
          <c:max val="2.2999999999999998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049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ZEROSHOT T5 PY vs TF</a:t>
            </a:r>
          </a:p>
        </c:rich>
      </c:tx>
      <c:layout>
        <c:manualLayout>
          <c:xMode val="edge"/>
          <c:yMode val="edge"/>
          <c:x val="0.25233333333333335"/>
          <c:y val="2.8925618266110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Tensorflow'!$U$9</c:f>
              <c:strCache>
                <c:ptCount val="1"/>
                <c:pt idx="0">
                  <c:v>T5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Tensorflow'!$V$8:$Z$8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Tensorflow'!$V$9:$Z$9</c:f>
              <c:numCache>
                <c:formatCode>0.0000</c:formatCode>
                <c:ptCount val="5"/>
                <c:pt idx="0">
                  <c:v>0</c:v>
                </c:pt>
                <c:pt idx="1">
                  <c:v>12.5023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42-491E-95BC-3621AC4F79A1}"/>
            </c:ext>
          </c:extLst>
        </c:ser>
        <c:ser>
          <c:idx val="1"/>
          <c:order val="1"/>
          <c:tx>
            <c:strRef>
              <c:f>'Compare Pytorch - Tensorflow'!$U$10</c:f>
              <c:strCache>
                <c:ptCount val="1"/>
                <c:pt idx="0">
                  <c:v>T5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Tensorflow'!$V$8:$Z$8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Tensorflow'!$V$10:$Z$10</c:f>
              <c:numCache>
                <c:formatCode>0.0000</c:formatCode>
                <c:ptCount val="5"/>
                <c:pt idx="0">
                  <c:v>0</c:v>
                </c:pt>
                <c:pt idx="1">
                  <c:v>18.018999999999998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42-491E-95BC-3621AC4F79A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31360"/>
        <c:axId val="638231840"/>
      </c:barChart>
      <c:catAx>
        <c:axId val="638231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31840"/>
        <c:crosses val="autoZero"/>
        <c:auto val="1"/>
        <c:lblAlgn val="ctr"/>
        <c:lblOffset val="100"/>
        <c:noMultiLvlLbl val="0"/>
      </c:catAx>
      <c:valAx>
        <c:axId val="638231840"/>
        <c:scaling>
          <c:orientation val="minMax"/>
          <c:max val="1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31360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T5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T5'!$W$119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T5'!$X$118:$AL$118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T5'!$X$119:$AL$119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D-4B27-A52D-65308540B397}"/>
            </c:ext>
          </c:extLst>
        </c:ser>
        <c:ser>
          <c:idx val="1"/>
          <c:order val="1"/>
          <c:tx>
            <c:strRef>
              <c:f>'Compare DistBer, Distgpt2, T5'!$W$120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T5'!$X$118:$AL$118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T5'!$X$120:$AL$120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BD-4B27-A52D-65308540B397}"/>
            </c:ext>
          </c:extLst>
        </c:ser>
        <c:ser>
          <c:idx val="2"/>
          <c:order val="2"/>
          <c:tx>
            <c:strRef>
              <c:f>'Compare DistBer, Distgpt2, T5'!$W$121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T5'!$X$118:$AL$118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T5'!$X$121:$AL$121</c:f>
              <c:numCache>
                <c:formatCode>0.0000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BD-4B27-A52D-65308540B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5959471"/>
        <c:axId val="1285953231"/>
      </c:barChart>
      <c:catAx>
        <c:axId val="1285959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5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953231"/>
        <c:crosses val="autoZero"/>
        <c:auto val="1"/>
        <c:lblAlgn val="ctr"/>
        <c:lblOffset val="100"/>
        <c:noMultiLvlLbl val="0"/>
      </c:catAx>
      <c:valAx>
        <c:axId val="1285953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95947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ZEROSHOT </a:t>
            </a:r>
            <a:r>
              <a:rPr lang="it-IT" dirty="0" err="1"/>
              <a:t>DistilBert</a:t>
            </a:r>
            <a:r>
              <a:rPr lang="it-IT" dirty="0"/>
              <a:t>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Tensorflow'!$B$9</c:f>
              <c:strCache>
                <c:ptCount val="1"/>
                <c:pt idx="0">
                  <c:v>DisiltBert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Tensorflow'!$C$8:$G$8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Tensorflow'!$C$9:$G$9</c:f>
              <c:numCache>
                <c:formatCode>0.0000</c:formatCode>
                <c:ptCount val="5"/>
                <c:pt idx="0">
                  <c:v>0.64459999999999995</c:v>
                </c:pt>
                <c:pt idx="1">
                  <c:v>0.68210000000000004</c:v>
                </c:pt>
                <c:pt idx="2">
                  <c:v>0.1048</c:v>
                </c:pt>
                <c:pt idx="3">
                  <c:v>0.34499999999999997</c:v>
                </c:pt>
                <c:pt idx="4">
                  <c:v>0.1608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9-4AB9-8EFD-139035FB9933}"/>
            </c:ext>
          </c:extLst>
        </c:ser>
        <c:ser>
          <c:idx val="1"/>
          <c:order val="1"/>
          <c:tx>
            <c:strRef>
              <c:f>'Compare Pytorch - Tensorflow'!$B$10</c:f>
              <c:strCache>
                <c:ptCount val="1"/>
                <c:pt idx="0">
                  <c:v>DisiltBert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Tensorflow'!$C$8:$G$8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Tensorflow'!$C$10:$G$10</c:f>
              <c:numCache>
                <c:formatCode>0.0000</c:formatCode>
                <c:ptCount val="5"/>
                <c:pt idx="0">
                  <c:v>0.6018</c:v>
                </c:pt>
                <c:pt idx="1">
                  <c:v>0.69469999999999998</c:v>
                </c:pt>
                <c:pt idx="2" formatCode="General">
                  <c:v>3.2599999999999997E-2</c:v>
                </c:pt>
                <c:pt idx="3" formatCode="General">
                  <c:v>0.53159999999999996</c:v>
                </c:pt>
                <c:pt idx="4" formatCode="General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69-4AB9-8EFD-139035FB993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92283232"/>
        <c:axId val="1492269312"/>
      </c:barChart>
      <c:catAx>
        <c:axId val="149228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2269312"/>
        <c:crosses val="autoZero"/>
        <c:auto val="1"/>
        <c:lblAlgn val="ctr"/>
        <c:lblOffset val="100"/>
        <c:noMultiLvlLbl val="0"/>
      </c:catAx>
      <c:valAx>
        <c:axId val="149226931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228323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ZEROSHOT BART-base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Tensorflow'!$AC$9</c:f>
              <c:strCache>
                <c:ptCount val="1"/>
                <c:pt idx="0">
                  <c:v>BART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Tensorflow'!$AD$8:$AH$8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Tensorflow'!$AD$9:$AH$9</c:f>
              <c:numCache>
                <c:formatCode>General</c:formatCode>
                <c:ptCount val="5"/>
                <c:pt idx="0" formatCode="0.0000">
                  <c:v>0.59899999999999998</c:v>
                </c:pt>
                <c:pt idx="1">
                  <c:v>0.66959999999999997</c:v>
                </c:pt>
                <c:pt idx="2">
                  <c:v>0.1227</c:v>
                </c:pt>
                <c:pt idx="3">
                  <c:v>0.42749999999999999</c:v>
                </c:pt>
                <c:pt idx="4">
                  <c:v>0.13619999999999999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A5-4A9E-8199-E3005B513E03}"/>
            </c:ext>
          </c:extLst>
        </c:ser>
        <c:ser>
          <c:idx val="1"/>
          <c:order val="1"/>
          <c:tx>
            <c:strRef>
              <c:f>'Compare Pytorch - Tensorflow'!$AC$10</c:f>
              <c:strCache>
                <c:ptCount val="1"/>
                <c:pt idx="0">
                  <c:v>BART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Tensorflow'!$AD$8:$AH$8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Tensorflow'!$AD$10:$AH$10</c:f>
              <c:numCache>
                <c:formatCode>General</c:formatCode>
                <c:ptCount val="5"/>
                <c:pt idx="0">
                  <c:v>0.52580000000000005</c:v>
                </c:pt>
                <c:pt idx="1">
                  <c:v>0.7903</c:v>
                </c:pt>
                <c:pt idx="2">
                  <c:v>0.1082</c:v>
                </c:pt>
                <c:pt idx="3">
                  <c:v>0.47349999999999998</c:v>
                </c:pt>
                <c:pt idx="4">
                  <c:v>0.14430000000000001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A5-4A9E-8199-E3005B513E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6858047"/>
        <c:axId val="76852287"/>
      </c:barChart>
      <c:catAx>
        <c:axId val="76858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52287"/>
        <c:crosses val="autoZero"/>
        <c:auto val="1"/>
        <c:lblAlgn val="ctr"/>
        <c:lblOffset val="100"/>
        <c:noMultiLvlLbl val="0"/>
      </c:catAx>
      <c:valAx>
        <c:axId val="76852287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58047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FINE TUNING T5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Tensorflow'!$U$40</c:f>
              <c:strCache>
                <c:ptCount val="1"/>
                <c:pt idx="0">
                  <c:v>T5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Tensorflow'!$V$39:$Z$39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Tensorflow'!$V$40:$Z$40</c:f>
              <c:numCache>
                <c:formatCode>0.0000</c:formatCode>
                <c:ptCount val="5"/>
                <c:pt idx="0">
                  <c:v>0.96930000000000005</c:v>
                </c:pt>
                <c:pt idx="1">
                  <c:v>4.2000000000000003E-2</c:v>
                </c:pt>
                <c:pt idx="2">
                  <c:v>0.97130000000000005</c:v>
                </c:pt>
                <c:pt idx="3">
                  <c:v>0.96960000000000002</c:v>
                </c:pt>
                <c:pt idx="4">
                  <c:v>0.96970000000000001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5-4347-A397-7A250229CE07}"/>
            </c:ext>
          </c:extLst>
        </c:ser>
        <c:ser>
          <c:idx val="1"/>
          <c:order val="1"/>
          <c:tx>
            <c:strRef>
              <c:f>'Compare Pytorch - Tensorflow'!$U$41</c:f>
              <c:strCache>
                <c:ptCount val="1"/>
                <c:pt idx="0">
                  <c:v>T5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Tensorflow'!$V$39:$Z$39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Tensorflow'!$V$41:$Z$41</c:f>
              <c:numCache>
                <c:formatCode>0.0000</c:formatCode>
                <c:ptCount val="5"/>
                <c:pt idx="0">
                  <c:v>0.95050000000000001</c:v>
                </c:pt>
                <c:pt idx="1">
                  <c:v>9.7000000000000003E-3</c:v>
                </c:pt>
                <c:pt idx="2">
                  <c:v>0.97150000000000003</c:v>
                </c:pt>
                <c:pt idx="3">
                  <c:v>0.97109999999999996</c:v>
                </c:pt>
                <c:pt idx="4">
                  <c:v>0.97089999999999999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5-4347-A397-7A250229CE0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62080"/>
        <c:axId val="638255360"/>
      </c:barChart>
      <c:catAx>
        <c:axId val="638262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55360"/>
        <c:crosses val="autoZero"/>
        <c:auto val="1"/>
        <c:lblAlgn val="ctr"/>
        <c:lblOffset val="100"/>
        <c:noMultiLvlLbl val="0"/>
      </c:catAx>
      <c:valAx>
        <c:axId val="63825536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62080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FINE TUNING  </a:t>
            </a:r>
            <a:r>
              <a:rPr lang="it-IT" dirty="0" err="1"/>
              <a:t>DistilBert</a:t>
            </a:r>
            <a:r>
              <a:rPr lang="it-IT" dirty="0"/>
              <a:t>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Tensorflow'!$B$40</c:f>
              <c:strCache>
                <c:ptCount val="1"/>
                <c:pt idx="0">
                  <c:v>DisiltBert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Tensorflow'!$C$39:$G$39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Tensorflow'!$C$40:$G$40</c:f>
              <c:numCache>
                <c:formatCode>0.0000</c:formatCode>
                <c:ptCount val="5"/>
                <c:pt idx="0">
                  <c:v>0.97250000000000003</c:v>
                </c:pt>
                <c:pt idx="1">
                  <c:v>0.1084</c:v>
                </c:pt>
                <c:pt idx="2">
                  <c:v>0.82020000000000004</c:v>
                </c:pt>
                <c:pt idx="3">
                  <c:v>0.59809999999999997</c:v>
                </c:pt>
                <c:pt idx="4">
                  <c:v>0.69179999999999997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6-4A27-8E9C-EC82C007ED1D}"/>
            </c:ext>
          </c:extLst>
        </c:ser>
        <c:ser>
          <c:idx val="1"/>
          <c:order val="1"/>
          <c:tx>
            <c:strRef>
              <c:f>'Compare Pytorch - Tensorflow'!$B$41</c:f>
              <c:strCache>
                <c:ptCount val="1"/>
                <c:pt idx="0">
                  <c:v>DisiltBert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Tensorflow'!$C$39:$G$39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Tensorflow'!$C$41:$G$41</c:f>
              <c:numCache>
                <c:formatCode>0.0000</c:formatCode>
                <c:ptCount val="5"/>
                <c:pt idx="0">
                  <c:v>0.96540000000000004</c:v>
                </c:pt>
                <c:pt idx="1">
                  <c:v>0.112</c:v>
                </c:pt>
                <c:pt idx="2">
                  <c:v>0.99539999999999995</c:v>
                </c:pt>
                <c:pt idx="3">
                  <c:v>0.47920000000000001</c:v>
                </c:pt>
                <c:pt idx="4">
                  <c:v>0.55079999999999996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36-4A27-8E9C-EC82C007ED1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30400"/>
        <c:axId val="638238080"/>
      </c:barChart>
      <c:catAx>
        <c:axId val="638230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38080"/>
        <c:crosses val="autoZero"/>
        <c:auto val="1"/>
        <c:lblAlgn val="ctr"/>
        <c:lblOffset val="100"/>
        <c:noMultiLvlLbl val="0"/>
      </c:catAx>
      <c:valAx>
        <c:axId val="63823808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3040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860" dirty="0"/>
              <a:t>FINE TUNING  DistilGPT2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Tensorflow'!$L$40</c:f>
              <c:strCache>
                <c:ptCount val="1"/>
                <c:pt idx="0">
                  <c:v>Distilgpt2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Tensorflow'!$M$39:$Q$39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Tensorflow'!$M$40:$Q$40</c:f>
              <c:numCache>
                <c:formatCode>General</c:formatCode>
                <c:ptCount val="5"/>
                <c:pt idx="0">
                  <c:v>0.98450000000000004</c:v>
                </c:pt>
                <c:pt idx="1">
                  <c:v>5.7599999999999998E-2</c:v>
                </c:pt>
                <c:pt idx="2">
                  <c:v>0.96709999999999996</c:v>
                </c:pt>
                <c:pt idx="3">
                  <c:v>0.93169999999999997</c:v>
                </c:pt>
                <c:pt idx="4">
                  <c:v>0.94810000000000005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5-45CE-AF7A-743A3DDEAB9D}"/>
            </c:ext>
          </c:extLst>
        </c:ser>
        <c:ser>
          <c:idx val="1"/>
          <c:order val="1"/>
          <c:tx>
            <c:strRef>
              <c:f>'Compare Pytorch - Tensorflow'!$L$41</c:f>
              <c:strCache>
                <c:ptCount val="1"/>
                <c:pt idx="0">
                  <c:v>Distilgpt2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Tensorflow'!$M$39:$Q$39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Tensorflow'!$M$41:$Q$41</c:f>
              <c:numCache>
                <c:formatCode>0.0000</c:formatCode>
                <c:ptCount val="5"/>
                <c:pt idx="0">
                  <c:v>0.96440000000000003</c:v>
                </c:pt>
                <c:pt idx="1">
                  <c:v>9.74E-2</c:v>
                </c:pt>
                <c:pt idx="2">
                  <c:v>0.77270000000000005</c:v>
                </c:pt>
                <c:pt idx="3">
                  <c:v>0.62990000000000002</c:v>
                </c:pt>
                <c:pt idx="4">
                  <c:v>0.68630000000000002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55-45CE-AF7A-743A3DDEAB9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638262560"/>
        <c:axId val="638256800"/>
      </c:barChart>
      <c:catAx>
        <c:axId val="638262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56800"/>
        <c:crosses val="autoZero"/>
        <c:auto val="1"/>
        <c:lblAlgn val="ctr"/>
        <c:lblOffset val="100"/>
        <c:noMultiLvlLbl val="0"/>
      </c:catAx>
      <c:valAx>
        <c:axId val="63825680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8262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FINE TUNING BART-base PY vs TF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Tensorflow'!$AF$40</c:f>
              <c:strCache>
                <c:ptCount val="1"/>
                <c:pt idx="0">
                  <c:v>BART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Tensorflow'!$AG$39:$AK$39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Tensorflow'!$AG$40:$AK$40</c:f>
              <c:numCache>
                <c:formatCode>General</c:formatCode>
                <c:ptCount val="5"/>
                <c:pt idx="0">
                  <c:v>0.98770000000000002</c:v>
                </c:pt>
                <c:pt idx="1">
                  <c:v>7.4700000000000003E-2</c:v>
                </c:pt>
                <c:pt idx="2">
                  <c:v>0.96409999999999996</c:v>
                </c:pt>
                <c:pt idx="3">
                  <c:v>0.83389999999999997</c:v>
                </c:pt>
                <c:pt idx="4">
                  <c:v>0.87419999999999998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B0-47B1-9EFE-AA691546454E}"/>
            </c:ext>
          </c:extLst>
        </c:ser>
        <c:ser>
          <c:idx val="1"/>
          <c:order val="1"/>
          <c:tx>
            <c:strRef>
              <c:f>'Compare Pytorch - Tensorflow'!$AF$41</c:f>
              <c:strCache>
                <c:ptCount val="1"/>
                <c:pt idx="0">
                  <c:v>BART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Tensorflow'!$AG$39:$AK$39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Tensorflow'!$AG$41:$AK$41</c:f>
              <c:numCache>
                <c:formatCode>General</c:formatCode>
                <c:ptCount val="5"/>
                <c:pt idx="0">
                  <c:v>0.98309999999999997</c:v>
                </c:pt>
                <c:pt idx="1">
                  <c:v>5.9499999999999997E-2</c:v>
                </c:pt>
                <c:pt idx="2">
                  <c:v>0.92469999999999997</c:v>
                </c:pt>
                <c:pt idx="3">
                  <c:v>0.80740000000000001</c:v>
                </c:pt>
                <c:pt idx="4">
                  <c:v>0.85309999999999997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B0-47B1-9EFE-AA691546454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6886367"/>
        <c:axId val="76887807"/>
      </c:barChart>
      <c:catAx>
        <c:axId val="76886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87807"/>
        <c:crosses val="autoZero"/>
        <c:auto val="1"/>
        <c:lblAlgn val="ctr"/>
        <c:lblOffset val="100"/>
        <c:noMultiLvlLbl val="0"/>
      </c:catAx>
      <c:valAx>
        <c:axId val="76887807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86367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CROSS VALIDATION  T5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Tensorflow'!$U$73</c:f>
              <c:strCache>
                <c:ptCount val="1"/>
                <c:pt idx="0">
                  <c:v>T5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Tensorflow'!$V$72:$Z$72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Tensorflow'!$V$73:$Z$73</c:f>
              <c:numCache>
                <c:formatCode>0.0000</c:formatCode>
                <c:ptCount val="5"/>
                <c:pt idx="0">
                  <c:v>1.8E-3</c:v>
                </c:pt>
                <c:pt idx="1">
                  <c:v>3.7006999999999999</c:v>
                </c:pt>
                <c:pt idx="2">
                  <c:v>2.0999999999999999E-3</c:v>
                </c:pt>
                <c:pt idx="3">
                  <c:v>1.1999999999999999E-3</c:v>
                </c:pt>
                <c:pt idx="4">
                  <c:v>1.6000000000000001E-3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08-45AB-A355-D703964FFB0D}"/>
            </c:ext>
          </c:extLst>
        </c:ser>
        <c:ser>
          <c:idx val="1"/>
          <c:order val="1"/>
          <c:tx>
            <c:strRef>
              <c:f>'Compare Pytorch - Tensorflow'!$U$74</c:f>
              <c:strCache>
                <c:ptCount val="1"/>
                <c:pt idx="0">
                  <c:v>T5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Tensorflow'!$V$72:$Z$72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Tensorflow'!$V$74:$Z$74</c:f>
              <c:numCache>
                <c:formatCode>0.0000</c:formatCode>
                <c:ptCount val="5"/>
                <c:pt idx="0">
                  <c:v>2.12E-2</c:v>
                </c:pt>
                <c:pt idx="1">
                  <c:v>1.0487</c:v>
                </c:pt>
                <c:pt idx="2">
                  <c:v>9.1999999999999998E-3</c:v>
                </c:pt>
                <c:pt idx="3">
                  <c:v>1.5800000000000002E-2</c:v>
                </c:pt>
                <c:pt idx="4">
                  <c:v>1.17E-2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08-45AB-A355-D703964FFB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63010720"/>
        <c:axId val="1763012640"/>
      </c:barChart>
      <c:catAx>
        <c:axId val="1763010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63012640"/>
        <c:crosses val="autoZero"/>
        <c:auto val="1"/>
        <c:lblAlgn val="ctr"/>
        <c:lblOffset val="100"/>
        <c:noMultiLvlLbl val="0"/>
      </c:catAx>
      <c:valAx>
        <c:axId val="1763012640"/>
        <c:scaling>
          <c:orientation val="minMax"/>
          <c:max val="3.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63010720"/>
        <c:crosses val="autoZero"/>
        <c:crossBetween val="between"/>
        <c:majorUnit val="0.4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CROSS VALIDATION  </a:t>
            </a:r>
            <a:r>
              <a:rPr lang="it-IT" sz="1500" dirty="0" err="1"/>
              <a:t>DistilBert</a:t>
            </a:r>
            <a:r>
              <a:rPr lang="it-IT" sz="1500" dirty="0"/>
              <a:t>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Tensorflow'!$B$73</c:f>
              <c:strCache>
                <c:ptCount val="1"/>
                <c:pt idx="0">
                  <c:v>DisiltBert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Tensorflow'!$C$72:$G$72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Tensorflow'!$C$73:$G$73</c:f>
              <c:numCache>
                <c:formatCode>0.0000</c:formatCode>
                <c:ptCount val="5"/>
                <c:pt idx="0">
                  <c:v>0.84189999999999998</c:v>
                </c:pt>
                <c:pt idx="1">
                  <c:v>0.49490000000000001</c:v>
                </c:pt>
                <c:pt idx="2">
                  <c:v>7.0499999999999993E-2</c:v>
                </c:pt>
                <c:pt idx="3">
                  <c:v>0.11</c:v>
                </c:pt>
                <c:pt idx="4">
                  <c:v>6.3200000000000006E-2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0-4497-AFBE-0A51B98DCE86}"/>
            </c:ext>
          </c:extLst>
        </c:ser>
        <c:ser>
          <c:idx val="1"/>
          <c:order val="1"/>
          <c:tx>
            <c:strRef>
              <c:f>'Compare Pytorch - Tensorflow'!$B$74</c:f>
              <c:strCache>
                <c:ptCount val="1"/>
                <c:pt idx="0">
                  <c:v>DisiltBert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Tensorflow'!$C$72:$G$72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Tensorflow'!$C$74:$G$74</c:f>
              <c:numCache>
                <c:formatCode>0.0000</c:formatCode>
                <c:ptCount val="5"/>
                <c:pt idx="0">
                  <c:v>0.80449999999999999</c:v>
                </c:pt>
                <c:pt idx="1">
                  <c:v>0.48409999999999997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00-4497-AFBE-0A51B98DCE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426100816"/>
        <c:axId val="1426098416"/>
      </c:barChart>
      <c:catAx>
        <c:axId val="142610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26098416"/>
        <c:crosses val="autoZero"/>
        <c:auto val="1"/>
        <c:lblAlgn val="ctr"/>
        <c:lblOffset val="100"/>
        <c:noMultiLvlLbl val="0"/>
      </c:catAx>
      <c:valAx>
        <c:axId val="14260984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26100816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CROSS VALIDATION  DistilGPT2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Tensorflow'!$L$73</c:f>
              <c:strCache>
                <c:ptCount val="1"/>
                <c:pt idx="0">
                  <c:v>Distilgpt2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Tensorflow'!$M$72:$Q$72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Tensorflow'!$M$73:$Q$73</c:f>
              <c:numCache>
                <c:formatCode>0.0000</c:formatCode>
                <c:ptCount val="5"/>
                <c:pt idx="0">
                  <c:v>0.79469999999999996</c:v>
                </c:pt>
                <c:pt idx="1">
                  <c:v>0.47139999999999999</c:v>
                </c:pt>
                <c:pt idx="2">
                  <c:v>5.0799999999999998E-2</c:v>
                </c:pt>
                <c:pt idx="3">
                  <c:v>5.8799999999999998E-2</c:v>
                </c:pt>
                <c:pt idx="4">
                  <c:v>5.45E-2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4-4F1D-AB9D-826CEB194C39}"/>
            </c:ext>
          </c:extLst>
        </c:ser>
        <c:ser>
          <c:idx val="1"/>
          <c:order val="1"/>
          <c:tx>
            <c:strRef>
              <c:f>'Compare Pytorch - Tensorflow'!$L$74</c:f>
              <c:strCache>
                <c:ptCount val="1"/>
                <c:pt idx="0">
                  <c:v>Distilgpt2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Tensorflow'!$M$72:$Q$72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Tensorflow'!$M$74:$Q$74</c:f>
              <c:numCache>
                <c:formatCode>0.0000</c:formatCode>
                <c:ptCount val="5"/>
                <c:pt idx="0">
                  <c:v>0.83740000000000003</c:v>
                </c:pt>
                <c:pt idx="1">
                  <c:v>0.43540000000000001</c:v>
                </c:pt>
                <c:pt idx="2">
                  <c:v>4.7899999999999998E-2</c:v>
                </c:pt>
                <c:pt idx="3">
                  <c:v>4.1700000000000001E-2</c:v>
                </c:pt>
                <c:pt idx="4">
                  <c:v>4.4600000000000001E-2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4-4F1D-AB9D-826CEB194C3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48432368"/>
        <c:axId val="1648432848"/>
      </c:barChart>
      <c:catAx>
        <c:axId val="16484323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8432848"/>
        <c:crosses val="autoZero"/>
        <c:auto val="1"/>
        <c:lblAlgn val="ctr"/>
        <c:lblOffset val="100"/>
        <c:noMultiLvlLbl val="0"/>
      </c:catAx>
      <c:valAx>
        <c:axId val="16484328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4843236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CROSS VALIDATION  BART-base PY vs TF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Pytorch - Tensorflow'!$AD$73</c:f>
              <c:strCache>
                <c:ptCount val="1"/>
                <c:pt idx="0">
                  <c:v>BART PY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Tensorflow'!$AE$72:$AI$72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Tensorflow'!$AE$73:$AI$73</c:f>
              <c:numCache>
                <c:formatCode>General</c:formatCode>
                <c:ptCount val="5"/>
                <c:pt idx="0">
                  <c:v>0.79690000000000005</c:v>
                </c:pt>
                <c:pt idx="1">
                  <c:v>0.54200000000000004</c:v>
                </c:pt>
                <c:pt idx="2">
                  <c:v>1.61E-2</c:v>
                </c:pt>
                <c:pt idx="3">
                  <c:v>0.1176</c:v>
                </c:pt>
                <c:pt idx="4">
                  <c:v>2.8299999999999999E-2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7-4A62-BE8A-47139EF8D763}"/>
            </c:ext>
          </c:extLst>
        </c:ser>
        <c:ser>
          <c:idx val="1"/>
          <c:order val="1"/>
          <c:tx>
            <c:strRef>
              <c:f>'Compare Pytorch - Tensorflow'!$AD$74</c:f>
              <c:strCache>
                <c:ptCount val="1"/>
                <c:pt idx="0">
                  <c:v>BART TF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Pytorch - Tensorflow'!$AE$72:$AI$72</c:f>
              <c:strCache>
                <c:ptCount val="5"/>
                <c:pt idx="0">
                  <c:v>Accuracy </c:v>
                </c:pt>
                <c:pt idx="1">
                  <c:v>Loss </c:v>
                </c:pt>
                <c:pt idx="2">
                  <c:v>Precision </c:v>
                </c:pt>
                <c:pt idx="3">
                  <c:v>Recall</c:v>
                </c:pt>
                <c:pt idx="4">
                  <c:v>F1 - score </c:v>
                </c:pt>
              </c:strCache>
            </c:strRef>
          </c:cat>
          <c:val>
            <c:numRef>
              <c:f>'Compare Pytorch - Tensorflow'!$AE$74:$AI$74</c:f>
              <c:numCache>
                <c:formatCode>General</c:formatCode>
                <c:ptCount val="5"/>
                <c:pt idx="0">
                  <c:v>0.86270000000000002</c:v>
                </c:pt>
                <c:pt idx="1">
                  <c:v>0.42580000000000001</c:v>
                </c:pt>
                <c:pt idx="2">
                  <c:v>7.5499999999999998E-2</c:v>
                </c:pt>
                <c:pt idx="3">
                  <c:v>0.1007</c:v>
                </c:pt>
                <c:pt idx="4">
                  <c:v>7.7100000000000002E-2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07-4A62-BE8A-47139EF8D7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76859487"/>
        <c:axId val="76866207"/>
      </c:barChart>
      <c:catAx>
        <c:axId val="76859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66207"/>
        <c:crosses val="autoZero"/>
        <c:auto val="1"/>
        <c:lblAlgn val="ctr"/>
        <c:lblOffset val="100"/>
        <c:noMultiLvlLbl val="0"/>
      </c:catAx>
      <c:valAx>
        <c:axId val="768662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6859487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</a:rPr>
              <a:t>GPT-Neo metriche per attacco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'Compare DistBer, Distgpt2, T5'!$W$100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'Compare DistBer, Distgpt2, T5'!$X$99:$AL$99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T5'!$X$100:$AL$100</c:f>
              <c:numCache>
                <c:formatCode>0.0000</c:formatCode>
                <c:ptCount val="15"/>
                <c:pt idx="0">
                  <c:v>6.54E-2</c:v>
                </c:pt>
                <c:pt idx="1">
                  <c:v>6.0499999999999998E-2</c:v>
                </c:pt>
                <c:pt idx="2">
                  <c:v>8.6400000000000005E-2</c:v>
                </c:pt>
                <c:pt idx="3">
                  <c:v>6.4299999999999996E-2</c:v>
                </c:pt>
                <c:pt idx="4">
                  <c:v>2.1000000000000001E-2</c:v>
                </c:pt>
                <c:pt idx="5">
                  <c:v>6.4399999999999999E-2</c:v>
                </c:pt>
                <c:pt idx="6">
                  <c:v>0</c:v>
                </c:pt>
                <c:pt idx="7">
                  <c:v>7.8E-2</c:v>
                </c:pt>
                <c:pt idx="8">
                  <c:v>0</c:v>
                </c:pt>
                <c:pt idx="9">
                  <c:v>6.4899999999999999E-2</c:v>
                </c:pt>
                <c:pt idx="10">
                  <c:v>3.04E-2</c:v>
                </c:pt>
                <c:pt idx="11">
                  <c:v>7.7799999999999994E-2</c:v>
                </c:pt>
                <c:pt idx="12">
                  <c:v>0</c:v>
                </c:pt>
                <c:pt idx="13">
                  <c:v>6.8500000000000005E-2</c:v>
                </c:pt>
                <c:pt idx="14">
                  <c:v>6.7900000000000002E-2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0F-41B1-8123-4F7C3C767CB6}"/>
            </c:ext>
          </c:extLst>
        </c:ser>
        <c:ser>
          <c:idx val="1"/>
          <c:order val="1"/>
          <c:tx>
            <c:strRef>
              <c:f>'Compare DistBer, Distgpt2, T5'!$W$101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'Compare DistBer, Distgpt2, T5'!$X$99:$AL$99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T5'!$X$101:$AL$101</c:f>
              <c:numCache>
                <c:formatCode>0.0000</c:formatCode>
                <c:ptCount val="15"/>
                <c:pt idx="0">
                  <c:v>1</c:v>
                </c:pt>
                <c:pt idx="1">
                  <c:v>0.82469999999999999</c:v>
                </c:pt>
                <c:pt idx="2">
                  <c:v>1</c:v>
                </c:pt>
                <c:pt idx="3">
                  <c:v>0.23150000000000001</c:v>
                </c:pt>
                <c:pt idx="4">
                  <c:v>0.1474</c:v>
                </c:pt>
                <c:pt idx="5">
                  <c:v>0.15</c:v>
                </c:pt>
                <c:pt idx="6">
                  <c:v>0</c:v>
                </c:pt>
                <c:pt idx="7">
                  <c:v>0.1048</c:v>
                </c:pt>
                <c:pt idx="8">
                  <c:v>0</c:v>
                </c:pt>
                <c:pt idx="9">
                  <c:v>1</c:v>
                </c:pt>
                <c:pt idx="10">
                  <c:v>0.1915</c:v>
                </c:pt>
                <c:pt idx="11">
                  <c:v>1</c:v>
                </c:pt>
                <c:pt idx="12">
                  <c:v>0</c:v>
                </c:pt>
                <c:pt idx="13">
                  <c:v>0.8911</c:v>
                </c:pt>
                <c:pt idx="14">
                  <c:v>0.73150000000000004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0F-41B1-8123-4F7C3C767CB6}"/>
            </c:ext>
          </c:extLst>
        </c:ser>
        <c:ser>
          <c:idx val="2"/>
          <c:order val="2"/>
          <c:tx>
            <c:strRef>
              <c:f>'Compare DistBer, Distgpt2, T5'!$W$102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'Compare DistBer, Distgpt2, T5'!$X$99:$AL$99</c:f>
              <c:strCache>
                <c:ptCount val="15"/>
                <c:pt idx="0">
                  <c:v>Backdoor</c:v>
                </c:pt>
                <c:pt idx="1">
                  <c:v>DDoS_HTTP</c:v>
                </c:pt>
                <c:pt idx="2">
                  <c:v>DDoS_ICMP</c:v>
                </c:pt>
                <c:pt idx="3">
                  <c:v>DDoS_TCP</c:v>
                </c:pt>
                <c:pt idx="4">
                  <c:v>DDoS_UDP</c:v>
                </c:pt>
                <c:pt idx="5">
                  <c:v>Fingerprinting</c:v>
                </c:pt>
                <c:pt idx="6">
                  <c:v>MITM</c:v>
                </c:pt>
                <c:pt idx="7">
                  <c:v>Normal</c:v>
                </c:pt>
                <c:pt idx="8">
                  <c:v>Password</c:v>
                </c:pt>
                <c:pt idx="9">
                  <c:v>Port_Scanning</c:v>
                </c:pt>
                <c:pt idx="10">
                  <c:v>Ransomware</c:v>
                </c:pt>
                <c:pt idx="11">
                  <c:v>SQL_injection</c:v>
                </c:pt>
                <c:pt idx="12">
                  <c:v>Uploading</c:v>
                </c:pt>
                <c:pt idx="13">
                  <c:v>Vulnerability_scanner</c:v>
                </c:pt>
                <c:pt idx="14">
                  <c:v>XSS</c:v>
                </c:pt>
              </c:strCache>
            </c:strRef>
          </c:cat>
          <c:val>
            <c:numRef>
              <c:f>'Compare DistBer, Distgpt2, T5'!$X$102:$AL$102</c:f>
              <c:numCache>
                <c:formatCode>0.0000</c:formatCode>
                <c:ptCount val="15"/>
                <c:pt idx="0">
                  <c:v>0.1227</c:v>
                </c:pt>
                <c:pt idx="1">
                  <c:v>0.1128</c:v>
                </c:pt>
                <c:pt idx="2">
                  <c:v>0.159</c:v>
                </c:pt>
                <c:pt idx="3">
                  <c:v>0.10059999999999999</c:v>
                </c:pt>
                <c:pt idx="4">
                  <c:v>3.6799999999999999E-2</c:v>
                </c:pt>
                <c:pt idx="5">
                  <c:v>9.01E-2</c:v>
                </c:pt>
                <c:pt idx="6">
                  <c:v>0</c:v>
                </c:pt>
                <c:pt idx="7">
                  <c:v>8.9399999999999993E-2</c:v>
                </c:pt>
                <c:pt idx="8">
                  <c:v>0</c:v>
                </c:pt>
                <c:pt idx="9">
                  <c:v>0.12189999999999999</c:v>
                </c:pt>
                <c:pt idx="10">
                  <c:v>5.2499999999999998E-2</c:v>
                </c:pt>
                <c:pt idx="11">
                  <c:v>0.14430000000000001</c:v>
                </c:pt>
                <c:pt idx="12">
                  <c:v>0</c:v>
                </c:pt>
                <c:pt idx="13">
                  <c:v>0.12720000000000001</c:v>
                </c:pt>
                <c:pt idx="14">
                  <c:v>0.1242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0F-41B1-8123-4F7C3C767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4911328"/>
        <c:axId val="954916608"/>
      </c:barChart>
      <c:catAx>
        <c:axId val="954911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400"/>
                  <a:t>Attacchi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916608"/>
        <c:crosses val="autoZero"/>
        <c:auto val="1"/>
        <c:lblAlgn val="ctr"/>
        <c:lblOffset val="100"/>
        <c:noMultiLvlLbl val="0"/>
      </c:catAx>
      <c:valAx>
        <c:axId val="9549166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4911328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TENSORFLOW </a:t>
            </a:r>
            <a:r>
              <a:rPr lang="it-IT" sz="1500" dirty="0" err="1"/>
              <a:t>DistilBert</a:t>
            </a:r>
            <a:r>
              <a:rPr lang="it-IT" sz="1500" dirty="0"/>
              <a:t> - DistilGPT2 -BART-base - T5</a:t>
            </a:r>
          </a:p>
        </c:rich>
      </c:tx>
      <c:layout>
        <c:manualLayout>
          <c:xMode val="edge"/>
          <c:yMode val="edge"/>
          <c:x val="0.12782435160077021"/>
          <c:y val="1.80389457785492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T5'!$D$279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T5'!$E$279:$I$279</c:f>
              <c:numCache>
                <c:formatCode>0.0000</c:formatCode>
                <c:ptCount val="5"/>
                <c:pt idx="0">
                  <c:v>0.6018</c:v>
                </c:pt>
                <c:pt idx="1">
                  <c:v>0.69469999999999998</c:v>
                </c:pt>
                <c:pt idx="2" formatCode="General">
                  <c:v>3.2599999999999997E-2</c:v>
                </c:pt>
                <c:pt idx="3" formatCode="General">
                  <c:v>0.53159999999999996</c:v>
                </c:pt>
                <c:pt idx="4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9F-483A-B0F3-80C4CB104E2C}"/>
            </c:ext>
          </c:extLst>
        </c:ser>
        <c:ser>
          <c:idx val="1"/>
          <c:order val="1"/>
          <c:tx>
            <c:strRef>
              <c:f>'Compare DistBer, Distgpt2, T5'!$D$280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T5'!$E$280:$I$280</c:f>
              <c:numCache>
                <c:formatCode>0.0000</c:formatCode>
                <c:ptCount val="5"/>
                <c:pt idx="0">
                  <c:v>0.48920000000000002</c:v>
                </c:pt>
                <c:pt idx="1">
                  <c:v>2.2008999999999999</c:v>
                </c:pt>
                <c:pt idx="2">
                  <c:v>0.12640000000000001</c:v>
                </c:pt>
                <c:pt idx="3">
                  <c:v>0.57969999999999999</c:v>
                </c:pt>
                <c:pt idx="4">
                  <c:v>0.1641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9F-483A-B0F3-80C4CB104E2C}"/>
            </c:ext>
          </c:extLst>
        </c:ser>
        <c:ser>
          <c:idx val="2"/>
          <c:order val="2"/>
          <c:tx>
            <c:strRef>
              <c:f>'Compare DistBer, Distgpt2, T5'!$D$281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T5'!$E$281:$I$281</c:f>
              <c:numCache>
                <c:formatCode>0.0000</c:formatCode>
                <c:ptCount val="5"/>
                <c:pt idx="0">
                  <c:v>0.52580000000000005</c:v>
                </c:pt>
                <c:pt idx="1">
                  <c:v>0.7903</c:v>
                </c:pt>
                <c:pt idx="2">
                  <c:v>0.1082</c:v>
                </c:pt>
                <c:pt idx="3">
                  <c:v>0.47349999999999998</c:v>
                </c:pt>
                <c:pt idx="4">
                  <c:v>0.14430000000000001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9F-483A-B0F3-80C4CB104E2C}"/>
            </c:ext>
          </c:extLst>
        </c:ser>
        <c:ser>
          <c:idx val="3"/>
          <c:order val="3"/>
          <c:tx>
            <c:strRef>
              <c:f>'Compare DistBer, Distgpt2, T5'!$D$282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T5'!$E$278:$I$278</c:f>
              <c:strCache>
                <c:ptCount val="5"/>
                <c:pt idx="0">
                  <c:v>Accuracy</c:v>
                </c:pt>
                <c:pt idx="1">
                  <c:v>Loss</c:v>
                </c:pt>
                <c:pt idx="2">
                  <c:v>Precision</c:v>
                </c:pt>
                <c:pt idx="3">
                  <c:v>Recall</c:v>
                </c:pt>
                <c:pt idx="4">
                  <c:v>F1 - score</c:v>
                </c:pt>
              </c:strCache>
            </c:strRef>
          </c:cat>
          <c:val>
            <c:numRef>
              <c:f>'Compare DistBer, Distgpt2, T5'!$E$282:$I$282</c:f>
              <c:numCache>
                <c:formatCode>0.0000</c:formatCode>
                <c:ptCount val="5"/>
                <c:pt idx="0">
                  <c:v>0</c:v>
                </c:pt>
                <c:pt idx="1">
                  <c:v>18.018999999999998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59F-483A-B0F3-80C4CB104E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5938351"/>
        <c:axId val="1285927311"/>
      </c:barChart>
      <c:catAx>
        <c:axId val="12859383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927311"/>
        <c:crosses val="autoZero"/>
        <c:auto val="1"/>
        <c:lblAlgn val="ctr"/>
        <c:lblOffset val="100"/>
        <c:noMultiLvlLbl val="0"/>
      </c:catAx>
      <c:valAx>
        <c:axId val="12859273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93835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500" dirty="0"/>
              <a:t>Macro Medie Attacchi </a:t>
            </a:r>
            <a:r>
              <a:rPr lang="it-IT" sz="1500" dirty="0" err="1"/>
              <a:t>DistilBert</a:t>
            </a:r>
            <a:r>
              <a:rPr lang="it-IT" sz="1500" dirty="0"/>
              <a:t> - DistilGPT2 - BART-base - T5</a:t>
            </a:r>
          </a:p>
        </c:rich>
      </c:tx>
      <c:layout>
        <c:manualLayout>
          <c:xMode val="edge"/>
          <c:yMode val="edge"/>
          <c:x val="0.11190266841644793"/>
          <c:y val="2.6381905198250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'Compare DistBer, Distgpt2, T5'!$Q$301</c:f>
              <c:strCache>
                <c:ptCount val="1"/>
                <c:pt idx="0">
                  <c:v>DisiltBert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T5'!$R$300:$T$300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T5'!$R$301:$T$301</c:f>
              <c:numCache>
                <c:formatCode>0.0000</c:formatCode>
                <c:ptCount val="3"/>
                <c:pt idx="0">
                  <c:v>3.2599999999999997E-2</c:v>
                </c:pt>
                <c:pt idx="1">
                  <c:v>0.53159999999999996</c:v>
                </c:pt>
                <c:pt idx="2">
                  <c:v>6.0999999999999999E-2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9F-491C-A762-C8C5482C72D9}"/>
            </c:ext>
          </c:extLst>
        </c:ser>
        <c:ser>
          <c:idx val="1"/>
          <c:order val="1"/>
          <c:tx>
            <c:strRef>
              <c:f>'Compare DistBer, Distgpt2, T5'!$Q$302</c:f>
              <c:strCache>
                <c:ptCount val="1"/>
                <c:pt idx="0">
                  <c:v>Distilgpt2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T5'!$R$300:$T$300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T5'!$R$302:$T$302</c:f>
              <c:numCache>
                <c:formatCode>0.0000</c:formatCode>
                <c:ptCount val="3"/>
                <c:pt idx="0">
                  <c:v>7.1800000000000003E-2</c:v>
                </c:pt>
                <c:pt idx="1">
                  <c:v>0.54110000000000003</c:v>
                </c:pt>
                <c:pt idx="2">
                  <c:v>0.1188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9F-491C-A762-C8C5482C72D9}"/>
            </c:ext>
          </c:extLst>
        </c:ser>
        <c:ser>
          <c:idx val="2"/>
          <c:order val="2"/>
          <c:tx>
            <c:strRef>
              <c:f>'Compare DistBer, Distgpt2, T5'!$Q$303</c:f>
              <c:strCache>
                <c:ptCount val="1"/>
                <c:pt idx="0">
                  <c:v>BART-base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T5'!$R$300:$T$300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T5'!$R$303:$T$303</c:f>
              <c:numCache>
                <c:formatCode>0.0000</c:formatCode>
                <c:ptCount val="3"/>
                <c:pt idx="0">
                  <c:v>8.3000000000000004E-2</c:v>
                </c:pt>
                <c:pt idx="1">
                  <c:v>0.62729999999999997</c:v>
                </c:pt>
                <c:pt idx="2">
                  <c:v>0.14249999999999999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9F-491C-A762-C8C5482C72D9}"/>
            </c:ext>
          </c:extLst>
        </c:ser>
        <c:ser>
          <c:idx val="3"/>
          <c:order val="3"/>
          <c:tx>
            <c:strRef>
              <c:f>'Compare DistBer, Distgpt2, T5'!$Q$304</c:f>
              <c:strCache>
                <c:ptCount val="1"/>
                <c:pt idx="0">
                  <c:v>T5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110000"/>
                    <a:satMod val="105000"/>
                    <a:tint val="67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'Compare DistBer, Distgpt2, T5'!$R$300:$T$300</c:f>
              <c:strCache>
                <c:ptCount val="3"/>
                <c:pt idx="0">
                  <c:v>Precision</c:v>
                </c:pt>
                <c:pt idx="1">
                  <c:v>Recall</c:v>
                </c:pt>
                <c:pt idx="2">
                  <c:v>F1 </c:v>
                </c:pt>
              </c:strCache>
            </c:strRef>
          </c:cat>
          <c:val>
            <c:numRef>
              <c:f>'Compare DistBer, Distgpt2, T5'!$R$304:$T$304</c:f>
              <c:numCache>
                <c:formatCode>0.0000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9F-491C-A762-C8C5482C72D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285865871"/>
        <c:axId val="1285872111"/>
      </c:barChart>
      <c:catAx>
        <c:axId val="12858658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METRICHE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72111"/>
        <c:crosses val="autoZero"/>
        <c:auto val="1"/>
        <c:lblAlgn val="ctr"/>
        <c:lblOffset val="100"/>
        <c:noMultiLvlLbl val="0"/>
      </c:catAx>
      <c:valAx>
        <c:axId val="1285872111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5865871"/>
        <c:crosses val="autoZero"/>
        <c:crossBetween val="between"/>
        <c:min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3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4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6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7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8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7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451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11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05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6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97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428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25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25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45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6BB1-E762-4347-89D7-3C5955874312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8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56BB1-E762-4347-89D7-3C5955874312}" type="datetimeFigureOut">
              <a:rPr lang="it-IT" smtClean="0"/>
              <a:t>03/05/2025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F8154-AF17-4247-8323-B2F71F68B2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304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4.xml"/><Relationship Id="rId4" Type="http://schemas.openxmlformats.org/officeDocument/2006/relationships/chart" Target="../charts/char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9.xml"/><Relationship Id="rId4" Type="http://schemas.openxmlformats.org/officeDocument/2006/relationships/chart" Target="../charts/chart4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56.xml"/><Relationship Id="rId4" Type="http://schemas.openxmlformats.org/officeDocument/2006/relationships/chart" Target="../charts/chart5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1.xml"/><Relationship Id="rId4" Type="http://schemas.openxmlformats.org/officeDocument/2006/relationships/chart" Target="../charts/chart6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5.xml"/><Relationship Id="rId4" Type="http://schemas.openxmlformats.org/officeDocument/2006/relationships/chart" Target="../charts/chart6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9.xml"/><Relationship Id="rId4" Type="http://schemas.openxmlformats.org/officeDocument/2006/relationships/chart" Target="../charts/chart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A9480F-F1EB-18EF-1BAD-86CAE3B2A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it-IT" sz="7200"/>
              <a:t>Large Language Model (LLM)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2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A434F-4934-6F68-FE83-8CA8D18E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B18519BD-2D14-F4EC-7E13-888D37441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320168"/>
              </p:ext>
            </p:extLst>
          </p:nvPr>
        </p:nvGraphicFramePr>
        <p:xfrm>
          <a:off x="2787445" y="1690688"/>
          <a:ext cx="6617110" cy="3117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877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185A5-D828-C02B-7561-2DA815098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0E346D-EAD8-4CD1-CC85-02086BAA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120" y="-111326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TensorFlow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49F0A0-B442-7354-3E28-A61DD8C3D8A9}"/>
              </a:ext>
            </a:extLst>
          </p:cNvPr>
          <p:cNvSpPr txBox="1"/>
          <p:nvPr/>
        </p:nvSpPr>
        <p:spPr>
          <a:xfrm>
            <a:off x="4608115" y="478691"/>
            <a:ext cx="299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T5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9E8A072-AA3B-77B9-A33A-DF6728FCE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508277"/>
              </p:ext>
            </p:extLst>
          </p:nvPr>
        </p:nvGraphicFramePr>
        <p:xfrm>
          <a:off x="476785" y="1667168"/>
          <a:ext cx="5119255" cy="3953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DDF8AEDF-F3F1-39FF-713A-5FFE7FF53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35487"/>
              </p:ext>
            </p:extLst>
          </p:nvPr>
        </p:nvGraphicFramePr>
        <p:xfrm>
          <a:off x="6877316" y="1715040"/>
          <a:ext cx="4566063" cy="3905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415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9DC64-3A66-04D4-FA59-247F42A5F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6F9F0-106F-B449-35E6-8A448A1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TensorFlow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9754C371-1515-125E-6EA5-9DE4A86D9E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04140"/>
              </p:ext>
            </p:extLst>
          </p:nvPr>
        </p:nvGraphicFramePr>
        <p:xfrm>
          <a:off x="6216381" y="1117638"/>
          <a:ext cx="5250188" cy="2833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1F17F5BF-4E79-3BF3-C861-6025BE8D8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894153"/>
              </p:ext>
            </p:extLst>
          </p:nvPr>
        </p:nvGraphicFramePr>
        <p:xfrm>
          <a:off x="6216381" y="4034811"/>
          <a:ext cx="562141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410F8AEE-697B-FDF3-78A9-32759788B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377696"/>
              </p:ext>
            </p:extLst>
          </p:nvPr>
        </p:nvGraphicFramePr>
        <p:xfrm>
          <a:off x="494071" y="1117638"/>
          <a:ext cx="4900327" cy="2917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E53A9CED-A919-B9DB-60E7-A49C75098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021786"/>
              </p:ext>
            </p:extLst>
          </p:nvPr>
        </p:nvGraphicFramePr>
        <p:xfrm>
          <a:off x="494071" y="3939365"/>
          <a:ext cx="5019766" cy="2917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6650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22737-F8E8-FB7C-3F79-5362DFC3D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03A16D-F7F6-257B-37A1-E5566F38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1841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CROSS VALIDATION SU TON </a:t>
            </a:r>
            <a:r>
              <a:rPr lang="it-IT" sz="3000" dirty="0" err="1"/>
              <a:t>PyTorch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E6541C-597C-6C38-15D6-47C897474B1C}"/>
              </a:ext>
            </a:extLst>
          </p:cNvPr>
          <p:cNvSpPr txBox="1"/>
          <p:nvPr/>
        </p:nvSpPr>
        <p:spPr>
          <a:xfrm>
            <a:off x="4577530" y="577852"/>
            <a:ext cx="303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T5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18EAA311-3A20-76B6-95E5-31831E8FB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88916"/>
              </p:ext>
            </p:extLst>
          </p:nvPr>
        </p:nvGraphicFramePr>
        <p:xfrm>
          <a:off x="1102090" y="1396181"/>
          <a:ext cx="4757057" cy="4532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E7B1329-5622-69D2-6622-E58A7D48D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589163"/>
              </p:ext>
            </p:extLst>
          </p:nvPr>
        </p:nvGraphicFramePr>
        <p:xfrm>
          <a:off x="6903122" y="1396181"/>
          <a:ext cx="4757057" cy="4621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274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BE9CD-5FAD-BADE-92C7-551513E86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85E485-041C-12AB-F3B4-42CF6071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1344B65E-64D9-1812-983F-24D063DB4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94336"/>
              </p:ext>
            </p:extLst>
          </p:nvPr>
        </p:nvGraphicFramePr>
        <p:xfrm>
          <a:off x="6781800" y="1146312"/>
          <a:ext cx="4572000" cy="2756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C56C935-A7FF-7061-6C68-3C256CCD2A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694845"/>
              </p:ext>
            </p:extLst>
          </p:nvPr>
        </p:nvGraphicFramePr>
        <p:xfrm>
          <a:off x="6781800" y="39025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26E6C9DE-DC1C-30EB-9937-2AAEB0FFC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027766"/>
              </p:ext>
            </p:extLst>
          </p:nvPr>
        </p:nvGraphicFramePr>
        <p:xfrm>
          <a:off x="731864" y="1405552"/>
          <a:ext cx="4573280" cy="2753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0C4F8CEE-8B0D-E910-D790-8E10E9F2AE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326268"/>
              </p:ext>
            </p:extLst>
          </p:nvPr>
        </p:nvGraphicFramePr>
        <p:xfrm>
          <a:off x="824093" y="4107837"/>
          <a:ext cx="4572000" cy="2753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9380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2EC6E-D6B3-9E9A-0881-361ED516E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CA1617-6827-6CE3-E33C-BCAD4577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DF5D8DE-5CCE-5038-3D26-6B339CE35664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514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EB169-3C02-E33B-CB4B-06BF6AC3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DE8B4-2F40-3700-ABD7-2ADE92C8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731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CROSS VALIDATION SU TON </a:t>
            </a:r>
            <a:r>
              <a:rPr lang="it-IT" sz="3000" dirty="0" err="1"/>
              <a:t>TensorFlow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A7A561-467E-AA62-7366-2379B172D663}"/>
              </a:ext>
            </a:extLst>
          </p:cNvPr>
          <p:cNvSpPr txBox="1"/>
          <p:nvPr/>
        </p:nvSpPr>
        <p:spPr>
          <a:xfrm>
            <a:off x="4577530" y="591516"/>
            <a:ext cx="303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T5</a:t>
            </a: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050342CB-E0E8-4EAF-78E8-17CB9620F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824815"/>
              </p:ext>
            </p:extLst>
          </p:nvPr>
        </p:nvGraphicFramePr>
        <p:xfrm>
          <a:off x="367604" y="1847927"/>
          <a:ext cx="4758690" cy="4090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3354232D-F19D-1E96-B6C6-86311E41B3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663053"/>
              </p:ext>
            </p:extLst>
          </p:nvPr>
        </p:nvGraphicFramePr>
        <p:xfrm>
          <a:off x="6638137" y="1847927"/>
          <a:ext cx="4761139" cy="4090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037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668D7-9E66-4412-88C7-D14AD7D78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F7B9C-EF62-CD29-15FB-668DF3CC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TensorFlow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0F1EB5B9-843E-E277-910B-CD17E182E0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751373"/>
              </p:ext>
            </p:extLst>
          </p:nvPr>
        </p:nvGraphicFramePr>
        <p:xfrm>
          <a:off x="6668729" y="1126359"/>
          <a:ext cx="4572000" cy="292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CFBA4A9D-F208-F7F3-8391-18390F513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950803"/>
              </p:ext>
            </p:extLst>
          </p:nvPr>
        </p:nvGraphicFramePr>
        <p:xfrm>
          <a:off x="6781800" y="40489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22304849-CABF-9E9D-1814-7FCB0DA73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320937"/>
              </p:ext>
            </p:extLst>
          </p:nvPr>
        </p:nvGraphicFramePr>
        <p:xfrm>
          <a:off x="683342" y="1218711"/>
          <a:ext cx="4571999" cy="2830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15D740D1-AC28-E7E2-EF75-57FE1E4CB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340247"/>
              </p:ext>
            </p:extLst>
          </p:nvPr>
        </p:nvGraphicFramePr>
        <p:xfrm>
          <a:off x="720741" y="4048997"/>
          <a:ext cx="4689460" cy="2552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53658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BBFF7-2B25-4835-0915-371E7585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B08C64-C515-5E7D-522D-7A181ADD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914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CROSS VALIDATION SU TON </a:t>
            </a:r>
            <a:r>
              <a:rPr lang="it-IT" sz="3000" dirty="0" err="1">
                <a:latin typeface="Calibri Light (Titoli)"/>
              </a:rPr>
              <a:t>DistilBert</a:t>
            </a:r>
            <a:r>
              <a:rPr lang="it-IT" sz="3000" dirty="0">
                <a:latin typeface="Calibri Light (Titoli)"/>
              </a:rPr>
              <a:t> - DistilGPT2 – BART-base</a:t>
            </a:r>
            <a:endParaRPr lang="it-IT" sz="3000" dirty="0"/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91D0DCDB-CB52-8601-31C1-72C29CC30D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869644"/>
              </p:ext>
            </p:extLst>
          </p:nvPr>
        </p:nvGraphicFramePr>
        <p:xfrm>
          <a:off x="492140" y="1514168"/>
          <a:ext cx="5170714" cy="330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0AD9E3A-E9B6-1151-4236-60DDE268C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759149"/>
              </p:ext>
            </p:extLst>
          </p:nvPr>
        </p:nvGraphicFramePr>
        <p:xfrm>
          <a:off x="6574967" y="1545107"/>
          <a:ext cx="5124893" cy="327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8754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55056-D0B9-3CFB-8AF9-63B772252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0E80-ECF9-9CB8-0A81-C54BFC70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899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LoRa</a:t>
            </a:r>
            <a:r>
              <a:rPr lang="it-IT" sz="3000" dirty="0"/>
              <a:t> SU TON </a:t>
            </a:r>
            <a:r>
              <a:rPr lang="it-IT" sz="3000" dirty="0" err="1"/>
              <a:t>PyTorch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5264246-C984-69D5-96F9-E6B2DF383AB4}"/>
              </a:ext>
            </a:extLst>
          </p:cNvPr>
          <p:cNvSpPr txBox="1"/>
          <p:nvPr/>
        </p:nvSpPr>
        <p:spPr>
          <a:xfrm>
            <a:off x="4498872" y="566776"/>
            <a:ext cx="31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T5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42678538-AD0C-AA68-750A-BCF4AF96B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224640"/>
              </p:ext>
            </p:extLst>
          </p:nvPr>
        </p:nvGraphicFramePr>
        <p:xfrm>
          <a:off x="1022327" y="1302863"/>
          <a:ext cx="4857589" cy="4911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9C0C1D58-70B7-EF49-E6C2-A2A70B31B9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53778"/>
              </p:ext>
            </p:extLst>
          </p:nvPr>
        </p:nvGraphicFramePr>
        <p:xfrm>
          <a:off x="6781800" y="1302863"/>
          <a:ext cx="4572000" cy="4911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068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5F0880-4C84-8E7D-B9E3-A00A8C90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9"/>
            <a:ext cx="10515600" cy="863907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ZERO SHOT </a:t>
            </a:r>
            <a:r>
              <a:rPr lang="it-IT" sz="3000" dirty="0" err="1"/>
              <a:t>PyTorch</a:t>
            </a:r>
            <a:endParaRPr lang="it-IT" sz="3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273C57-99DF-FB4A-59D1-D79938752F10}"/>
              </a:ext>
            </a:extLst>
          </p:cNvPr>
          <p:cNvSpPr txBox="1"/>
          <p:nvPr/>
        </p:nvSpPr>
        <p:spPr>
          <a:xfrm>
            <a:off x="4244265" y="528837"/>
            <a:ext cx="370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T5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B9DD9D9D-AC36-F6DA-2F2F-AC849522D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975010"/>
              </p:ext>
            </p:extLst>
          </p:nvPr>
        </p:nvGraphicFramePr>
        <p:xfrm>
          <a:off x="7085229" y="1175168"/>
          <a:ext cx="4569823" cy="4424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79EBFBD0-94D8-6BCB-A8D8-ACCD6EF7A9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925808"/>
              </p:ext>
            </p:extLst>
          </p:nvPr>
        </p:nvGraphicFramePr>
        <p:xfrm>
          <a:off x="1199102" y="1175167"/>
          <a:ext cx="4563035" cy="4424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1481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FF71B-4C31-A547-2656-99A199214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9B9BB0-8F4A-19A5-9B1A-1941203C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LoRa</a:t>
            </a:r>
            <a:r>
              <a:rPr lang="it-IT" sz="3000" dirty="0"/>
              <a:t> SU TON </a:t>
            </a:r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EB621035-410A-3458-B9E7-58B8D99B1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844632"/>
              </p:ext>
            </p:extLst>
          </p:nvPr>
        </p:nvGraphicFramePr>
        <p:xfrm>
          <a:off x="6588111" y="1124104"/>
          <a:ext cx="4572000" cy="2837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CCA5D462-7BD2-2F43-AF26-0540BFDA3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228742"/>
              </p:ext>
            </p:extLst>
          </p:nvPr>
        </p:nvGraphicFramePr>
        <p:xfrm>
          <a:off x="938981" y="1207348"/>
          <a:ext cx="4572000" cy="2754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6F2C3A6F-6E0F-D90F-27DC-5CBE86E31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917387"/>
              </p:ext>
            </p:extLst>
          </p:nvPr>
        </p:nvGraphicFramePr>
        <p:xfrm>
          <a:off x="838200" y="3940629"/>
          <a:ext cx="4572000" cy="2917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08AD744C-E009-4823-9D46-85297D807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094550"/>
              </p:ext>
            </p:extLst>
          </p:nvPr>
        </p:nvGraphicFramePr>
        <p:xfrm>
          <a:off x="6781802" y="4020670"/>
          <a:ext cx="4378309" cy="2757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0705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23BC7-00A7-96B8-E617-47372BFC0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398AA-835A-BD20-BF5C-1A403729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LoRa</a:t>
            </a:r>
            <a:r>
              <a:rPr lang="it-IT" sz="3000" dirty="0"/>
              <a:t> SU TON </a:t>
            </a:r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C0F16F2C-534C-74E2-DD29-A959B7DEC9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716917"/>
              </p:ext>
            </p:extLst>
          </p:nvPr>
        </p:nvGraphicFramePr>
        <p:xfrm>
          <a:off x="3126658" y="1724332"/>
          <a:ext cx="5938684" cy="3409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089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EC503-60BF-3333-731F-E1A369314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6803E-B8EE-4A17-71DF-A17BCE8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731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CROSS VALIDATION SU TON CON AGGIUNTA DEI </a:t>
            </a:r>
            <a:r>
              <a:rPr lang="it-IT" sz="3000" dirty="0" err="1"/>
              <a:t>LoRA</a:t>
            </a:r>
            <a:r>
              <a:rPr lang="it-IT" sz="3000" dirty="0"/>
              <a:t> </a:t>
            </a:r>
            <a:r>
              <a:rPr lang="it-IT" sz="3000" dirty="0" err="1"/>
              <a:t>PyTorch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EEFDB55-C43B-1DB4-5204-FB7A16BC8E5D}"/>
              </a:ext>
            </a:extLst>
          </p:cNvPr>
          <p:cNvSpPr txBox="1"/>
          <p:nvPr/>
        </p:nvSpPr>
        <p:spPr>
          <a:xfrm>
            <a:off x="4503789" y="579777"/>
            <a:ext cx="3184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T5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2859187-F518-45E0-BF17-069DBE86DE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620169"/>
              </p:ext>
            </p:extLst>
          </p:nvPr>
        </p:nvGraphicFramePr>
        <p:xfrm>
          <a:off x="978310" y="1396181"/>
          <a:ext cx="4572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F45AC084-3541-1B4D-9919-3199C0462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0374274"/>
              </p:ext>
            </p:extLst>
          </p:nvPr>
        </p:nvGraphicFramePr>
        <p:xfrm>
          <a:off x="6783805" y="1396181"/>
          <a:ext cx="4569995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016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14226-2F85-1FDD-DF58-D48E27881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3719B-0E37-27AF-9962-FBFDB7BE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/>
              <a:t>CROSS VALIDATION SU TON con i </a:t>
            </a:r>
            <a:r>
              <a:rPr lang="it-IT" sz="3000" dirty="0" err="1"/>
              <a:t>LoRA</a:t>
            </a:r>
            <a:r>
              <a:rPr lang="it-IT" sz="3000" dirty="0"/>
              <a:t> </a:t>
            </a:r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DBAAC931-0C71-976C-4008-F6E3E0C22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215868"/>
              </p:ext>
            </p:extLst>
          </p:nvPr>
        </p:nvGraphicFramePr>
        <p:xfrm>
          <a:off x="6781800" y="1393596"/>
          <a:ext cx="4572000" cy="2595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5EB42A0C-8D24-CF9D-C779-ADF53BCF6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2190709"/>
              </p:ext>
            </p:extLst>
          </p:nvPr>
        </p:nvGraphicFramePr>
        <p:xfrm>
          <a:off x="679297" y="1405552"/>
          <a:ext cx="4903839" cy="258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10E21FF4-FEF4-F277-3859-1AA80AF1A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990686"/>
              </p:ext>
            </p:extLst>
          </p:nvPr>
        </p:nvGraphicFramePr>
        <p:xfrm>
          <a:off x="679298" y="4097955"/>
          <a:ext cx="4903839" cy="2760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53A3F345-E691-E104-2360-24F1F9B81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730517"/>
              </p:ext>
            </p:extLst>
          </p:nvPr>
        </p:nvGraphicFramePr>
        <p:xfrm>
          <a:off x="6608865" y="4109857"/>
          <a:ext cx="4572000" cy="2668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37981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B7BF0-25AD-0F5D-B7DA-2419FB68A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83F85-9CD8-BD3A-C8D6-2822AB02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/>
              <a:t>CROSS VALIDATION SU TON con i </a:t>
            </a:r>
            <a:r>
              <a:rPr lang="it-IT" sz="3000" dirty="0" err="1"/>
              <a:t>LoRA</a:t>
            </a:r>
            <a:r>
              <a:rPr lang="it-IT" sz="3000" dirty="0"/>
              <a:t> </a:t>
            </a:r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29362B6-65D8-ACD2-E374-210B4DAFE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419475"/>
              </p:ext>
            </p:extLst>
          </p:nvPr>
        </p:nvGraphicFramePr>
        <p:xfrm>
          <a:off x="2910348" y="1474839"/>
          <a:ext cx="6292646" cy="3598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09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4121F8-F66B-3143-DB24-8272763F9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DB6DBEC-70E8-C162-63A8-3FA7972A4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7900D4B0-3D2E-29FA-3B76-62BA09ACC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C12BA18-7470-ACDA-4281-026775030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37C20A-9810-2917-FF54-FD9DA47E3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 fontScale="90000"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CONFRONTO TRA TENSORFLOW VS PYTORCH</a:t>
            </a:r>
            <a:endParaRPr lang="it-IT" sz="7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1E73C0-F352-2C21-A0AC-428ECA2E5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378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46B8D-1A4B-3D33-9D3E-F364EF1B2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464CB0-698A-D95F-7CAB-CC901748FE6E}"/>
              </a:ext>
            </a:extLst>
          </p:cNvPr>
          <p:cNvSpPr txBox="1"/>
          <p:nvPr/>
        </p:nvSpPr>
        <p:spPr>
          <a:xfrm>
            <a:off x="594849" y="304800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ZERO SHOT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VS </a:t>
            </a:r>
            <a:r>
              <a:rPr lang="it-IT" sz="3000" dirty="0" err="1">
                <a:latin typeface="+mj-lt"/>
              </a:rPr>
              <a:t>TensorFlow</a:t>
            </a:r>
            <a:endParaRPr lang="it-IT" sz="3000" dirty="0">
              <a:latin typeface="+mj-lt"/>
            </a:endParaRP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5C27471F-4488-CF1A-C1BF-7F73D22F5D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603971"/>
              </p:ext>
            </p:extLst>
          </p:nvPr>
        </p:nvGraphicFramePr>
        <p:xfrm>
          <a:off x="6549339" y="1161800"/>
          <a:ext cx="4855028" cy="2797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EF3E3FEB-33AF-925A-D254-E7E6718359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917448"/>
              </p:ext>
            </p:extLst>
          </p:nvPr>
        </p:nvGraphicFramePr>
        <p:xfrm>
          <a:off x="909482" y="3974323"/>
          <a:ext cx="4572000" cy="2634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A47B3DC-6F11-7577-E377-7E1D3A462A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492607"/>
              </p:ext>
            </p:extLst>
          </p:nvPr>
        </p:nvGraphicFramePr>
        <p:xfrm>
          <a:off x="594849" y="1279824"/>
          <a:ext cx="4566237" cy="2561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E19A20E8-04A5-CF63-93AA-E5B73B9D56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884669"/>
              </p:ext>
            </p:extLst>
          </p:nvPr>
        </p:nvGraphicFramePr>
        <p:xfrm>
          <a:off x="6690853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9882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33C41-57BF-F9C6-3560-530131869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8298085-DB67-0E41-6EF0-C3E3174C6813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FINE TUNING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VS </a:t>
            </a:r>
            <a:r>
              <a:rPr lang="it-IT" sz="3000" dirty="0" err="1">
                <a:latin typeface="+mj-lt"/>
              </a:rPr>
              <a:t>TensorFlow</a:t>
            </a:r>
            <a:endParaRPr lang="it-IT" sz="3000" dirty="0">
              <a:latin typeface="+mj-lt"/>
            </a:endParaRP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8AB1F08A-56E5-AF5A-5BFC-32867CA85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837253"/>
              </p:ext>
            </p:extLst>
          </p:nvPr>
        </p:nvGraphicFramePr>
        <p:xfrm>
          <a:off x="403650" y="4097593"/>
          <a:ext cx="533189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F053BFE8-8CBF-F7E7-FAB0-66FB9D414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525439"/>
              </p:ext>
            </p:extLst>
          </p:nvPr>
        </p:nvGraphicFramePr>
        <p:xfrm>
          <a:off x="403650" y="11921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B9917EA8-5DBA-53E4-03E3-B307DA9F33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767671"/>
              </p:ext>
            </p:extLst>
          </p:nvPr>
        </p:nvGraphicFramePr>
        <p:xfrm>
          <a:off x="6606928" y="1192161"/>
          <a:ext cx="485502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D2DFEEA3-4506-67E9-3822-5AF0B4146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399620"/>
              </p:ext>
            </p:extLst>
          </p:nvPr>
        </p:nvGraphicFramePr>
        <p:xfrm>
          <a:off x="6748442" y="401402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26349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39F85-B665-21F5-7927-4DC678364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A01179D4-C3BB-39A6-305D-1D5C36C2D1B5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CROSS VALIDATION (no </a:t>
            </a:r>
            <a:r>
              <a:rPr lang="it-IT" sz="3000" dirty="0" err="1">
                <a:latin typeface="+mj-lt"/>
              </a:rPr>
              <a:t>LoRa</a:t>
            </a:r>
            <a:r>
              <a:rPr lang="it-IT" sz="3000" dirty="0">
                <a:latin typeface="+mj-lt"/>
              </a:rPr>
              <a:t>)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VS </a:t>
            </a:r>
            <a:r>
              <a:rPr lang="it-IT" sz="3000" dirty="0" err="1">
                <a:latin typeface="+mj-lt"/>
              </a:rPr>
              <a:t>TensorFlow</a:t>
            </a:r>
            <a:endParaRPr lang="it-IT" sz="3000" dirty="0">
              <a:latin typeface="+mj-lt"/>
            </a:endParaRP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CD89334F-42D1-D643-5CCF-B755A783F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094440"/>
              </p:ext>
            </p:extLst>
          </p:nvPr>
        </p:nvGraphicFramePr>
        <p:xfrm>
          <a:off x="487224" y="3930034"/>
          <a:ext cx="492595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3692B32F-E96C-DDF7-73D8-9CEE18DBE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872990"/>
              </p:ext>
            </p:extLst>
          </p:nvPr>
        </p:nvGraphicFramePr>
        <p:xfrm>
          <a:off x="487224" y="1094305"/>
          <a:ext cx="4572000" cy="274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6BA96F7A-7664-F3DB-C467-A63173BC1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255822"/>
              </p:ext>
            </p:extLst>
          </p:nvPr>
        </p:nvGraphicFramePr>
        <p:xfrm>
          <a:off x="6742119" y="1001777"/>
          <a:ext cx="4855028" cy="2928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DFC7E739-DC3B-1053-211B-AE4CB6829A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194468"/>
              </p:ext>
            </p:extLst>
          </p:nvPr>
        </p:nvGraphicFramePr>
        <p:xfrm>
          <a:off x="6778821" y="40435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26674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B4E59B-9222-469C-948E-3895C88A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Risultati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confronto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nel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dettaglio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07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B2CF4F-E548-887A-A4B1-6F97B8E0DAEF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ZERO SHOT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metriche per attacco</a:t>
            </a: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7BC4248F-2AD0-A0A2-6DB9-581DF73CE8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143097"/>
              </p:ext>
            </p:extLst>
          </p:nvPr>
        </p:nvGraphicFramePr>
        <p:xfrm>
          <a:off x="6641212" y="1109521"/>
          <a:ext cx="4955935" cy="2670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34C74755-8FA3-C152-E1D9-C8C5031B6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355582"/>
              </p:ext>
            </p:extLst>
          </p:nvPr>
        </p:nvGraphicFramePr>
        <p:xfrm>
          <a:off x="6833179" y="37805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6B033A9A-9574-4F52-65DB-A52D6A4DE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621174"/>
              </p:ext>
            </p:extLst>
          </p:nvPr>
        </p:nvGraphicFramePr>
        <p:xfrm>
          <a:off x="703533" y="1109521"/>
          <a:ext cx="5136828" cy="2862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2C9FB9E8-1160-4CA7-2DE9-5E218DB69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502793"/>
              </p:ext>
            </p:extLst>
          </p:nvPr>
        </p:nvGraphicFramePr>
        <p:xfrm>
          <a:off x="786821" y="4078071"/>
          <a:ext cx="49630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8672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388CBA-8749-866E-5405-584C1B4E95E8}"/>
              </a:ext>
            </a:extLst>
          </p:cNvPr>
          <p:cNvSpPr txBox="1"/>
          <p:nvPr/>
        </p:nvSpPr>
        <p:spPr>
          <a:xfrm>
            <a:off x="3246783" y="294967"/>
            <a:ext cx="58895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ZERO-SHOT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C923E50-EAD2-9E1A-5723-7C1A48C51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60" y="924574"/>
            <a:ext cx="7894880" cy="27736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9FFB5F5-7898-AD12-98C0-9E7F08D3C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59" y="3937064"/>
            <a:ext cx="8017995" cy="25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21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F61F10-9465-B475-94CC-79E54C0C53D2}"/>
              </a:ext>
            </a:extLst>
          </p:cNvPr>
          <p:cNvSpPr txBox="1"/>
          <p:nvPr/>
        </p:nvSpPr>
        <p:spPr>
          <a:xfrm>
            <a:off x="4532671" y="275303"/>
            <a:ext cx="3126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/>
              <a:t>FINE-TUNING</a:t>
            </a:r>
            <a:endParaRPr lang="it-IT" sz="30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9657D9-4639-1D1E-1EC9-9BB479D8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03" y="929049"/>
            <a:ext cx="8702794" cy="22861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47F4F2F-F126-C3BA-0054-B921D351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06" y="3726931"/>
            <a:ext cx="8626588" cy="210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22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1BBA48-3A65-EB21-C651-6151130F8957}"/>
              </a:ext>
            </a:extLst>
          </p:cNvPr>
          <p:cNvSpPr txBox="1"/>
          <p:nvPr/>
        </p:nvSpPr>
        <p:spPr>
          <a:xfrm>
            <a:off x="4144296" y="237163"/>
            <a:ext cx="3903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CROSS VALIDATION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FF5094-7454-4926-6E37-53AE1EBF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12" y="791161"/>
            <a:ext cx="8695173" cy="29191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3DE9785-E7D7-1812-AE73-C63BE2AA6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412" y="3824055"/>
            <a:ext cx="8626588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99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E4A234-7C5B-DD4B-FF63-6332762F7E11}"/>
              </a:ext>
            </a:extLst>
          </p:cNvPr>
          <p:cNvSpPr txBox="1"/>
          <p:nvPr/>
        </p:nvSpPr>
        <p:spPr>
          <a:xfrm>
            <a:off x="4257367" y="255639"/>
            <a:ext cx="3677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FINE-TUNING </a:t>
            </a:r>
            <a:r>
              <a:rPr lang="it-IT" sz="3000" dirty="0" err="1"/>
              <a:t>LoRa</a:t>
            </a:r>
            <a:endParaRPr lang="it-IT" sz="3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98CC9E-45F4-A205-E44D-85A479CF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22" y="1845048"/>
            <a:ext cx="8687553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78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4C72CA6-0703-E359-F37D-C05278F008D0}"/>
              </a:ext>
            </a:extLst>
          </p:cNvPr>
          <p:cNvSpPr txBox="1"/>
          <p:nvPr/>
        </p:nvSpPr>
        <p:spPr>
          <a:xfrm>
            <a:off x="3441290" y="206478"/>
            <a:ext cx="5309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/>
              <a:t>CROSS VALIDATION CON I </a:t>
            </a:r>
            <a:r>
              <a:rPr lang="it-IT" sz="3000" dirty="0" err="1"/>
              <a:t>LoRa</a:t>
            </a:r>
            <a:endParaRPr lang="it-IT" sz="3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7E99A21-6B7D-5B43-66E2-7F3EBBA3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12" y="1694607"/>
            <a:ext cx="8695173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4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77E9-09E2-50D6-305E-A4143A680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1B4078-1323-C7AD-5FF9-B1F4626EE294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ZERO SHOT </a:t>
            </a:r>
            <a:r>
              <a:rPr lang="it-IT" sz="3000" dirty="0" err="1">
                <a:latin typeface="+mj-lt"/>
              </a:rPr>
              <a:t>PyTorch</a:t>
            </a:r>
            <a:r>
              <a:rPr lang="it-IT" sz="3000" dirty="0">
                <a:latin typeface="+mj-lt"/>
              </a:rPr>
              <a:t> metriche per attacco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0BE040D3-AD68-0769-DBC0-E7243F018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991932"/>
              </p:ext>
            </p:extLst>
          </p:nvPr>
        </p:nvGraphicFramePr>
        <p:xfrm>
          <a:off x="2930013" y="1553497"/>
          <a:ext cx="6489290" cy="3500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944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759D4-D37E-B7D8-90DC-AA80DE8D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B37016-3B36-1D67-4DFE-C2A123A5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489"/>
            <a:ext cx="10515600" cy="863907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ZERO SHOT </a:t>
            </a:r>
            <a:r>
              <a:rPr lang="it-IT" sz="3000" dirty="0" err="1"/>
              <a:t>TensorFlow</a:t>
            </a:r>
            <a:endParaRPr lang="it-IT" sz="3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109DEE-842A-6E13-3DFE-C639D45BFC6F}"/>
              </a:ext>
            </a:extLst>
          </p:cNvPr>
          <p:cNvSpPr txBox="1"/>
          <p:nvPr/>
        </p:nvSpPr>
        <p:spPr>
          <a:xfrm>
            <a:off x="4646070" y="552752"/>
            <a:ext cx="3229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T5</a:t>
            </a:r>
          </a:p>
        </p:txBody>
      </p:sp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8A92C08-47A4-0E81-FB0B-0AFC39AC1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577079"/>
              </p:ext>
            </p:extLst>
          </p:nvPr>
        </p:nvGraphicFramePr>
        <p:xfrm>
          <a:off x="434164" y="1416659"/>
          <a:ext cx="4737282" cy="3804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1FDD659A-902F-4015-2E27-ED539C1E87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262783"/>
              </p:ext>
            </p:extLst>
          </p:nvPr>
        </p:nvGraphicFramePr>
        <p:xfrm>
          <a:off x="7020556" y="1533067"/>
          <a:ext cx="4572000" cy="3687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290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C90E2-37D9-9916-A2A7-96B5F9A4F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2B8986-AB98-25AA-3D1A-91748B011EAE}"/>
              </a:ext>
            </a:extLst>
          </p:cNvPr>
          <p:cNvSpPr txBox="1"/>
          <p:nvPr/>
        </p:nvSpPr>
        <p:spPr>
          <a:xfrm>
            <a:off x="594850" y="334297"/>
            <a:ext cx="11002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>
                <a:latin typeface="+mj-lt"/>
              </a:rPr>
              <a:t>ZERO SHOT </a:t>
            </a:r>
            <a:r>
              <a:rPr lang="it-IT" sz="3000" dirty="0" err="1">
                <a:latin typeface="+mj-lt"/>
              </a:rPr>
              <a:t>TensorFlow</a:t>
            </a:r>
            <a:r>
              <a:rPr lang="it-IT" sz="3000" dirty="0">
                <a:latin typeface="+mj-lt"/>
              </a:rPr>
              <a:t> metriche per attacco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906979EA-6585-2192-7B2C-8FD028BC30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923235"/>
              </p:ext>
            </p:extLst>
          </p:nvPr>
        </p:nvGraphicFramePr>
        <p:xfrm>
          <a:off x="6784258" y="888295"/>
          <a:ext cx="4812889" cy="2946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80D2A85D-E6BC-1F60-E850-E4E407FCD2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460475"/>
              </p:ext>
            </p:extLst>
          </p:nvPr>
        </p:nvGraphicFramePr>
        <p:xfrm>
          <a:off x="6784258" y="3728884"/>
          <a:ext cx="4812889" cy="3129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45F4F06A-7099-C5AD-7A60-A86BE4C05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644424"/>
              </p:ext>
            </p:extLst>
          </p:nvPr>
        </p:nvGraphicFramePr>
        <p:xfrm>
          <a:off x="314631" y="954926"/>
          <a:ext cx="5781367" cy="2879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80CFFC6F-9773-95AD-CA46-69962D21F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919833"/>
              </p:ext>
            </p:extLst>
          </p:nvPr>
        </p:nvGraphicFramePr>
        <p:xfrm>
          <a:off x="594850" y="4336026"/>
          <a:ext cx="5674442" cy="235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4020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A3EB67-F0C0-B794-3876-17CED0E126FA}"/>
              </a:ext>
            </a:extLst>
          </p:cNvPr>
          <p:cNvSpPr txBox="1"/>
          <p:nvPr/>
        </p:nvSpPr>
        <p:spPr>
          <a:xfrm>
            <a:off x="3578941" y="186813"/>
            <a:ext cx="5329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dirty="0" err="1">
                <a:latin typeface="Calibri Light (Titoli)"/>
              </a:rPr>
              <a:t>DistilBert</a:t>
            </a:r>
            <a:r>
              <a:rPr lang="it-IT" sz="3000" dirty="0">
                <a:latin typeface="Calibri Light (Titoli)"/>
              </a:rPr>
              <a:t> - DistilGPT2 – BART-base Zero Shot 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88618EF8-27C9-D1D1-9A14-3838C3ECE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29727"/>
              </p:ext>
            </p:extLst>
          </p:nvPr>
        </p:nvGraphicFramePr>
        <p:xfrm>
          <a:off x="707030" y="1692823"/>
          <a:ext cx="4560794" cy="3056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BDA82C2A-7044-2FA3-60DC-A675621F1D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499654"/>
              </p:ext>
            </p:extLst>
          </p:nvPr>
        </p:nvGraphicFramePr>
        <p:xfrm>
          <a:off x="6096000" y="1778967"/>
          <a:ext cx="5147954" cy="3103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914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AC16D-38A2-1D56-A45C-AA879D1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731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FINE TUNING </a:t>
            </a:r>
            <a:r>
              <a:rPr lang="it-IT" sz="3000" dirty="0" err="1"/>
              <a:t>PyTorch</a:t>
            </a:r>
            <a:endParaRPr lang="it-IT" sz="3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4A9E24-FCAC-B44B-8789-B072C55C8D5C}"/>
              </a:ext>
            </a:extLst>
          </p:cNvPr>
          <p:cNvSpPr txBox="1"/>
          <p:nvPr/>
        </p:nvSpPr>
        <p:spPr>
          <a:xfrm>
            <a:off x="4533284" y="559851"/>
            <a:ext cx="312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DsitlBert</a:t>
            </a:r>
            <a:r>
              <a:rPr lang="it-IT" dirty="0"/>
              <a:t> VS DistilGPT2 VS BART-base VS GPT-Neo VS  T5</a:t>
            </a:r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FF1F2DEA-5779-C79F-54CC-FA9384107E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483402"/>
              </p:ext>
            </p:extLst>
          </p:nvPr>
        </p:nvGraphicFramePr>
        <p:xfrm>
          <a:off x="352767" y="1295939"/>
          <a:ext cx="5051497" cy="451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86FA1380-3870-7E45-D48F-F1A10AA91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377116"/>
              </p:ext>
            </p:extLst>
          </p:nvPr>
        </p:nvGraphicFramePr>
        <p:xfrm>
          <a:off x="6787737" y="1295940"/>
          <a:ext cx="4566063" cy="4513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186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7FFECC-C793-210A-BE09-DB05F76F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3000" dirty="0" err="1"/>
              <a:t>PyTorch</a:t>
            </a:r>
            <a:r>
              <a:rPr lang="it-IT" sz="3000" dirty="0"/>
              <a:t> metriche per attacco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8B430F67-99B9-10FE-C2C2-0D507B1172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548049"/>
              </p:ext>
            </p:extLst>
          </p:nvPr>
        </p:nvGraphicFramePr>
        <p:xfrm>
          <a:off x="6472084" y="1088890"/>
          <a:ext cx="5040022" cy="287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FE58394D-29AD-3B80-8515-DE378D1DE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901410"/>
              </p:ext>
            </p:extLst>
          </p:nvPr>
        </p:nvGraphicFramePr>
        <p:xfrm>
          <a:off x="6725264" y="3962399"/>
          <a:ext cx="4876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ABBF5ED6-F7E9-DE84-8866-9A1FF93BE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243893"/>
              </p:ext>
            </p:extLst>
          </p:nvPr>
        </p:nvGraphicFramePr>
        <p:xfrm>
          <a:off x="481781" y="1088890"/>
          <a:ext cx="5238136" cy="287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C58802A5-44BF-3317-4087-F70F48FF11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726978"/>
              </p:ext>
            </p:extLst>
          </p:nvPr>
        </p:nvGraphicFramePr>
        <p:xfrm>
          <a:off x="317139" y="3855742"/>
          <a:ext cx="6154945" cy="287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1568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3299</TotalTime>
  <Words>710</Words>
  <Application>Microsoft Office PowerPoint</Application>
  <PresentationFormat>Widescreen</PresentationFormat>
  <Paragraphs>164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Calibri Light (Titoli)</vt:lpstr>
      <vt:lpstr>Office 2013 - Tema 2022</vt:lpstr>
      <vt:lpstr>Large Language Model (LLM)</vt:lpstr>
      <vt:lpstr>ZERO SHOT PyTorch</vt:lpstr>
      <vt:lpstr>Presentazione standard di PowerPoint</vt:lpstr>
      <vt:lpstr>Presentazione standard di PowerPoint</vt:lpstr>
      <vt:lpstr>ZERO SHOT TensorFlow</vt:lpstr>
      <vt:lpstr>Presentazione standard di PowerPoint</vt:lpstr>
      <vt:lpstr>Presentazione standard di PowerPoint</vt:lpstr>
      <vt:lpstr>FINE TUNING PyTorch</vt:lpstr>
      <vt:lpstr>PyTorch metriche per attacco</vt:lpstr>
      <vt:lpstr>PyTorch metriche per attacco</vt:lpstr>
      <vt:lpstr>FINE TUNING TensorFlow</vt:lpstr>
      <vt:lpstr>TensorFlow metriche per attacco</vt:lpstr>
      <vt:lpstr>CROSS VALIDATION SU TON PyTorch</vt:lpstr>
      <vt:lpstr>PyTorch metriche per attacco</vt:lpstr>
      <vt:lpstr>PyTorch metriche per attacco</vt:lpstr>
      <vt:lpstr>CROSS VALIDATION SU TON TensorFlow</vt:lpstr>
      <vt:lpstr>TensorFlow metriche per attacco</vt:lpstr>
      <vt:lpstr>CROSS VALIDATION SU TON DistilBert - DistilGPT2 – BART-base</vt:lpstr>
      <vt:lpstr>FINE TUNING LoRa SU TON PyTorch</vt:lpstr>
      <vt:lpstr>FINE TUNING LoRa SU TON PyTorch metriche per attacco</vt:lpstr>
      <vt:lpstr>FINE TUNING LoRa SU TON PyTorch metriche per attacco</vt:lpstr>
      <vt:lpstr>CROSS VALIDATION SU TON CON AGGIUNTA DEI LoRA PyTorch</vt:lpstr>
      <vt:lpstr>CROSS VALIDATION SU TON con i LoRA PyTorch metriche per attacco</vt:lpstr>
      <vt:lpstr>CROSS VALIDATION SU TON con i LoRA PyTorch metriche per attacco</vt:lpstr>
      <vt:lpstr>CONFRONTO TRA TENSORFLOW VS PYTORCH</vt:lpstr>
      <vt:lpstr>Presentazione standard di PowerPoint</vt:lpstr>
      <vt:lpstr>Presentazione standard di PowerPoint</vt:lpstr>
      <vt:lpstr>Presentazione standard di PowerPoint</vt:lpstr>
      <vt:lpstr>Risultati a confronto tra i modelli nel dettaglio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LARDO NICCOLÒ</dc:creator>
  <cp:lastModifiedBy>LARDO NICCOLÒ</cp:lastModifiedBy>
  <cp:revision>102</cp:revision>
  <dcterms:created xsi:type="dcterms:W3CDTF">2025-04-07T08:43:35Z</dcterms:created>
  <dcterms:modified xsi:type="dcterms:W3CDTF">2025-05-03T15:58:39Z</dcterms:modified>
</cp:coreProperties>
</file>