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7"/>
    <p:restoredTop sz="94694"/>
  </p:normalViewPr>
  <p:slideViewPr>
    <p:cSldViewPr snapToGrid="0" snapToObjects="1" showGuides="1">
      <p:cViewPr varScale="1">
        <p:scale>
          <a:sx n="111" d="100"/>
          <a:sy n="111" d="100"/>
        </p:scale>
        <p:origin x="248" y="32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F829-555E-CE48-B35F-5CA1BDBF6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EB953-29F4-2C47-8D12-EF844C0F0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6F0D-1E74-6F45-81E3-B9A5BDE4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7C56-6698-2C4F-AC1C-2FED75FE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A3FE6-0FE0-CD43-80D7-4EDF36FF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7F74-8740-DB4B-B0FB-F0D169E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CA648-0CB6-494E-9801-C6414F1AE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00174-5CF3-FF40-84C8-09734D5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27BD-E451-564C-A0E8-BFAD9411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DB5D5-5ACF-4B42-9128-BE2DD33C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7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A46D1-D523-5C40-BC11-134E36699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3C42F-3025-9047-AC6F-B91DEE4A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386C-45BF-924D-BB89-1035358C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09D0-BD40-3C42-95C7-D8AC0D73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B1D0-9C60-384B-A7AC-1B60B3AE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402B-0A4E-0747-B23F-EFA19C6B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C596-5A36-184C-A4F7-AFD5E7A16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ECE8-FCA5-7145-9DCF-73D91BD8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1C9D5-DAE2-E849-89E0-EE4EB8E9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1F923-7D9E-554C-B157-EDEDDF6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4198-E3AA-5747-98E9-76C5A6D5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751D3-1712-5D49-814F-ABD556A8F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587E-3561-A742-A583-10AE1941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9B40-CC16-8244-A874-D48A4DA6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1A7E-7D05-574D-BDDD-6553BDD0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3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E8EE-1263-E74A-BFF9-CAF5DD78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DA48-4554-0F4E-969F-452517616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DC5EB-F9EA-654B-BF20-F518247A3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B9D39-B871-2F49-B94A-E4C110E4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1A3BE-5CF0-604D-A9AB-2F6C4BB9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8552C-CCF4-E54C-B181-47197559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4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9FC2-3986-C944-9524-8AB0F9DA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DF50-FAF3-7F44-8C36-F7F8B09D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44EF3-AF18-C742-80F2-6CE19B0BB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A6CA0-3DF0-1848-95C5-7FB9258E0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0F14C-1228-5949-BCDF-300C89BB6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00E67-648F-9D4A-B796-78F3E42A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1B767-F6DB-6C44-8DBF-EED8F997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159EA-8FA9-154E-8441-A46E8C8A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8A6E-8084-DA4D-8464-0DE598B3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8BFA2-BEE7-4B44-BAD9-79BEDFE0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43C3F-5712-554F-956D-091065F0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E1B04-B50D-F34A-ACB7-D0EAC2DA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2B7D2-FF83-7F43-A89F-1D36B2F6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A9CB0-93F3-CD4C-B08E-4FF1281D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E35C-2DBC-DA4E-9B33-6C063F1C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A11A-439F-D847-A71A-CEE97CF8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0457-554D-6645-986A-FD633D781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0EB50-EB3D-C448-B158-ED15714F4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9E83-D698-3D41-BCC3-5AC93F06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B0CC-D82E-1C4F-B06C-3EE66E89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AD63B-BBF2-A34E-A5A6-8AED929C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61DD-AA89-A640-95A1-925B2144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2BEE5-C8F2-C144-8BF7-6E481B8C5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5924E-EAD1-6145-98CC-2497BE49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0BF0-D67C-5447-B3C2-2AAE9933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4E2F1-49ED-2A4E-B284-D1ED07C0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89802-38CC-1B48-8460-AE04828E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D31D4-D672-C74B-B1AB-19A20C68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F0612-3BB4-5540-91F1-9D88B0C3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1C679-F36E-0446-9A8D-5DA007444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41F8-4A87-A646-A4D4-526062877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6A44D-8F17-974B-8FD5-21346FB08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FA4635-D810-2A48-A9CB-838C6D3BCB78}"/>
              </a:ext>
            </a:extLst>
          </p:cNvPr>
          <p:cNvSpPr txBox="1"/>
          <p:nvPr/>
        </p:nvSpPr>
        <p:spPr>
          <a:xfrm>
            <a:off x="4679446" y="3579556"/>
            <a:ext cx="5687776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F4C7D"/>
                </a:solidFill>
                <a:latin typeface="Stencil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INSPECTOR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9CD092-C9CD-AB4C-9BB7-CA021D5D8900}"/>
              </a:ext>
            </a:extLst>
          </p:cNvPr>
          <p:cNvGrpSpPr/>
          <p:nvPr/>
        </p:nvGrpSpPr>
        <p:grpSpPr>
          <a:xfrm>
            <a:off x="3585700" y="1421675"/>
            <a:ext cx="4400294" cy="2674126"/>
            <a:chOff x="3367489" y="1567149"/>
            <a:chExt cx="4400294" cy="2674126"/>
          </a:xfrm>
        </p:grpSpPr>
        <p:pic>
          <p:nvPicPr>
            <p:cNvPr id="5" name="Picture 4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CF595122-51CF-FA4C-96B9-84D7CB928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673" r="19249" b="30248"/>
            <a:stretch/>
          </p:blipFill>
          <p:spPr>
            <a:xfrm>
              <a:off x="3367489" y="1567149"/>
              <a:ext cx="3337278" cy="2674126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7DF85D6-ED8A-C441-A9EA-A2CF9E09DDFD}"/>
                </a:ext>
              </a:extLst>
            </p:cNvPr>
            <p:cNvGrpSpPr/>
            <p:nvPr/>
          </p:nvGrpSpPr>
          <p:grpSpPr>
            <a:xfrm>
              <a:off x="5343237" y="1567149"/>
              <a:ext cx="2424546" cy="2424546"/>
              <a:chOff x="7525327" y="595504"/>
              <a:chExt cx="2424546" cy="2424546"/>
            </a:xfrm>
          </p:grpSpPr>
          <p:pic>
            <p:nvPicPr>
              <p:cNvPr id="7" name="Picture 6" descr="A picture containing background pattern&#10;&#10;Description automatically generated">
                <a:extLst>
                  <a:ext uri="{FF2B5EF4-FFF2-40B4-BE49-F238E27FC236}">
                    <a16:creationId xmlns:a16="http://schemas.microsoft.com/office/drawing/2014/main" id="{6342609F-3D3E-5C4B-94A6-E88BEF947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0186" t="9924" r="24412" b="69193"/>
              <a:stretch/>
            </p:blipFill>
            <p:spPr>
              <a:xfrm>
                <a:off x="7865212" y="966667"/>
                <a:ext cx="1248951" cy="1226449"/>
              </a:xfrm>
              <a:prstGeom prst="ellipse">
                <a:avLst/>
              </a:prstGeom>
              <a:solidFill>
                <a:schemeClr val="bg1"/>
              </a:solidFill>
              <a:ln w="4762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07950" h="171450"/>
              </a:sp3d>
            </p:spPr>
          </p:pic>
          <p:pic>
            <p:nvPicPr>
              <p:cNvPr id="12" name="Graphic 11" descr="Magnifying glass with solid fill">
                <a:extLst>
                  <a:ext uri="{FF2B5EF4-FFF2-40B4-BE49-F238E27FC236}">
                    <a16:creationId xmlns:a16="http://schemas.microsoft.com/office/drawing/2014/main" id="{D0B8310B-B8CA-DA46-A31F-7D65D8B80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25327" y="595504"/>
                <a:ext cx="2424546" cy="242454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2836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FA4635-D810-2A48-A9CB-838C6D3BCB78}"/>
              </a:ext>
            </a:extLst>
          </p:cNvPr>
          <p:cNvSpPr txBox="1"/>
          <p:nvPr/>
        </p:nvSpPr>
        <p:spPr>
          <a:xfrm>
            <a:off x="4627492" y="3648391"/>
            <a:ext cx="5136342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000" dirty="0">
                <a:solidFill>
                  <a:srgbClr val="0F4C7D"/>
                </a:solidFill>
                <a:latin typeface="Stencil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INSPECTOR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F595122-51CF-FA4C-96B9-84D7CB928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3" r="19249" b="30248"/>
          <a:stretch/>
        </p:blipFill>
        <p:spPr>
          <a:xfrm>
            <a:off x="5094586" y="902130"/>
            <a:ext cx="3337278" cy="2674126"/>
          </a:xfrm>
          <a:prstGeom prst="rect">
            <a:avLst/>
          </a:prstGeom>
        </p:spPr>
      </p:pic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342609F-3D3E-5C4B-94A6-E88BEF947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08" t="34066" r="26190" b="45051"/>
          <a:stretch/>
        </p:blipFill>
        <p:spPr>
          <a:xfrm>
            <a:off x="6994582" y="1896747"/>
            <a:ext cx="1248951" cy="1226449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7950" h="171450"/>
          </a:sp3d>
        </p:spPr>
      </p:pic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09C6A8CA-6E52-6447-8279-B3FD055DC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4697" y="1525584"/>
            <a:ext cx="2424546" cy="24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0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3</cp:revision>
  <dcterms:created xsi:type="dcterms:W3CDTF">2022-02-26T01:36:57Z</dcterms:created>
  <dcterms:modified xsi:type="dcterms:W3CDTF">2022-02-28T19:06:15Z</dcterms:modified>
</cp:coreProperties>
</file>