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59" r:id="rId4"/>
    <p:sldId id="286" r:id="rId5"/>
    <p:sldId id="287" r:id="rId6"/>
    <p:sldId id="260" r:id="rId7"/>
    <p:sldId id="288" r:id="rId8"/>
    <p:sldId id="289" r:id="rId9"/>
    <p:sldId id="277" r:id="rId10"/>
    <p:sldId id="290" r:id="rId11"/>
    <p:sldId id="291" r:id="rId12"/>
    <p:sldId id="292" r:id="rId13"/>
    <p:sldId id="282" r:id="rId14"/>
    <p:sldId id="28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250" autoAdjust="0"/>
  </p:normalViewPr>
  <p:slideViewPr>
    <p:cSldViewPr snapToGrid="0">
      <p:cViewPr varScale="1">
        <p:scale>
          <a:sx n="72" d="100"/>
          <a:sy n="72" d="100"/>
        </p:scale>
        <p:origin x="4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ney misoi" userId="81b35a43ad063dd7" providerId="LiveId" clId="{47B15C97-C841-4C0B-8B60-B1FA3D675B1C}"/>
    <pc:docChg chg="custSel modSld">
      <pc:chgData name="rodney misoi" userId="81b35a43ad063dd7" providerId="LiveId" clId="{47B15C97-C841-4C0B-8B60-B1FA3D675B1C}" dt="2024-08-11T01:28:46.561" v="7" actId="20577"/>
      <pc:docMkLst>
        <pc:docMk/>
      </pc:docMkLst>
      <pc:sldChg chg="addSp delSp modSp mod">
        <pc:chgData name="rodney misoi" userId="81b35a43ad063dd7" providerId="LiveId" clId="{47B15C97-C841-4C0B-8B60-B1FA3D675B1C}" dt="2024-08-10T14:25:36.237" v="5" actId="14100"/>
        <pc:sldMkLst>
          <pc:docMk/>
          <pc:sldMk cId="3440627569" sldId="282"/>
        </pc:sldMkLst>
        <pc:spChg chg="add del mod">
          <ac:chgData name="rodney misoi" userId="81b35a43ad063dd7" providerId="LiveId" clId="{47B15C97-C841-4C0B-8B60-B1FA3D675B1C}" dt="2024-08-10T14:25:31.209" v="3" actId="931"/>
          <ac:spMkLst>
            <pc:docMk/>
            <pc:sldMk cId="3440627569" sldId="282"/>
            <ac:spMk id="8" creationId="{3FDA20A2-E3E8-4963-9438-FD61ED536F32}"/>
          </ac:spMkLst>
        </pc:spChg>
        <pc:picChg chg="del">
          <ac:chgData name="rodney misoi" userId="81b35a43ad063dd7" providerId="LiveId" clId="{47B15C97-C841-4C0B-8B60-B1FA3D675B1C}" dt="2024-08-10T14:25:21.145" v="2" actId="478"/>
          <ac:picMkLst>
            <pc:docMk/>
            <pc:sldMk cId="3440627569" sldId="282"/>
            <ac:picMk id="7" creationId="{7E82855C-2DD3-45F8-8CEC-665757B53E82}"/>
          </ac:picMkLst>
        </pc:picChg>
        <pc:picChg chg="add mod">
          <ac:chgData name="rodney misoi" userId="81b35a43ad063dd7" providerId="LiveId" clId="{47B15C97-C841-4C0B-8B60-B1FA3D675B1C}" dt="2024-08-10T14:25:36.237" v="5" actId="14100"/>
          <ac:picMkLst>
            <pc:docMk/>
            <pc:sldMk cId="3440627569" sldId="282"/>
            <ac:picMk id="10" creationId="{8C180C53-9E96-43AF-B4D7-96D3B9878346}"/>
          </ac:picMkLst>
        </pc:picChg>
      </pc:sldChg>
      <pc:sldChg chg="modSp mod">
        <pc:chgData name="rodney misoi" userId="81b35a43ad063dd7" providerId="LiveId" clId="{47B15C97-C841-4C0B-8B60-B1FA3D675B1C}" dt="2024-08-10T14:25:16.638" v="1" actId="5793"/>
        <pc:sldMkLst>
          <pc:docMk/>
          <pc:sldMk cId="1728216413" sldId="285"/>
        </pc:sldMkLst>
        <pc:spChg chg="mod">
          <ac:chgData name="rodney misoi" userId="81b35a43ad063dd7" providerId="LiveId" clId="{47B15C97-C841-4C0B-8B60-B1FA3D675B1C}" dt="2024-08-10T14:25:16.638" v="1" actId="5793"/>
          <ac:spMkLst>
            <pc:docMk/>
            <pc:sldMk cId="1728216413" sldId="285"/>
            <ac:spMk id="3" creationId="{A97E0410-E526-2B41-F15D-788C06FAA71C}"/>
          </ac:spMkLst>
        </pc:spChg>
      </pc:sldChg>
      <pc:sldChg chg="modSp mod">
        <pc:chgData name="rodney misoi" userId="81b35a43ad063dd7" providerId="LiveId" clId="{47B15C97-C841-4C0B-8B60-B1FA3D675B1C}" dt="2024-08-11T01:28:46.561" v="7" actId="20577"/>
        <pc:sldMkLst>
          <pc:docMk/>
          <pc:sldMk cId="553718750" sldId="292"/>
        </pc:sldMkLst>
        <pc:spChg chg="mod">
          <ac:chgData name="rodney misoi" userId="81b35a43ad063dd7" providerId="LiveId" clId="{47B15C97-C841-4C0B-8B60-B1FA3D675B1C}" dt="2024-08-11T01:28:46.561" v="7" actId="20577"/>
          <ac:spMkLst>
            <pc:docMk/>
            <pc:sldMk cId="553718750" sldId="292"/>
            <ac:spMk id="3" creationId="{D5CF4FB1-81EF-4356-B4FE-3A7640E16930}"/>
          </ac:spMkLst>
        </pc:spChg>
      </pc:sldChg>
    </pc:docChg>
  </pc:docChgLst>
  <pc:docChgLst>
    <pc:chgData name="rodney misoi" userId="81b35a43ad063dd7" providerId="LiveId" clId="{43C41724-7390-405C-854A-6BEA2027A4F4}"/>
    <pc:docChg chg="custSel modSld modMainMaster">
      <pc:chgData name="rodney misoi" userId="81b35a43ad063dd7" providerId="LiveId" clId="{43C41724-7390-405C-854A-6BEA2027A4F4}" dt="2024-07-04T06:05:34.012" v="837" actId="27636"/>
      <pc:docMkLst>
        <pc:docMk/>
      </pc:docMkLst>
      <pc:sldChg chg="modSp mod">
        <pc:chgData name="rodney misoi" userId="81b35a43ad063dd7" providerId="LiveId" clId="{43C41724-7390-405C-854A-6BEA2027A4F4}" dt="2024-07-04T05:39:40.731" v="25" actId="27636"/>
        <pc:sldMkLst>
          <pc:docMk/>
          <pc:sldMk cId="4119247217" sldId="256"/>
        </pc:sldMkLst>
        <pc:spChg chg="mod">
          <ac:chgData name="rodney misoi" userId="81b35a43ad063dd7" providerId="LiveId" clId="{43C41724-7390-405C-854A-6BEA2027A4F4}" dt="2024-07-04T05:39:40.731" v="25" actId="27636"/>
          <ac:spMkLst>
            <pc:docMk/>
            <pc:sldMk cId="4119247217" sldId="256"/>
            <ac:spMk id="3" creationId="{DF9DFCDC-2FB9-E448-9503-EDD09F0A83BC}"/>
          </ac:spMkLst>
        </pc:spChg>
      </pc:sldChg>
      <pc:sldChg chg="modSp">
        <pc:chgData name="rodney misoi" userId="81b35a43ad063dd7" providerId="LiveId" clId="{43C41724-7390-405C-854A-6BEA2027A4F4}" dt="2024-07-04T06:05:33.597" v="834"/>
        <pc:sldMkLst>
          <pc:docMk/>
          <pc:sldMk cId="2965172992" sldId="257"/>
        </pc:sldMkLst>
        <pc:spChg chg="mod">
          <ac:chgData name="rodney misoi" userId="81b35a43ad063dd7" providerId="LiveId" clId="{43C41724-7390-405C-854A-6BEA2027A4F4}" dt="2024-07-04T06:05:33.597" v="834"/>
          <ac:spMkLst>
            <pc:docMk/>
            <pc:sldMk cId="2965172992" sldId="257"/>
            <ac:spMk id="2" creationId="{DE19EAB1-6F90-F2DC-29B8-2C999D4EF3BD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965172992" sldId="257"/>
            <ac:spMk id="3" creationId="{8F502CCC-73FA-885E-5A4F-A57C31DF2DF1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965172992" sldId="257"/>
            <ac:spMk id="4" creationId="{CF492FC0-BC1D-D037-F1A7-201B16050F9D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965172992" sldId="257"/>
            <ac:spMk id="5" creationId="{9988328C-9DBF-122F-F905-96089718DDAE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965172992" sldId="257"/>
            <ac:spMk id="6" creationId="{14A9A41E-6091-DA20-0FB5-4A1E1CFF425D}"/>
          </ac:spMkLst>
        </pc:spChg>
      </pc:sldChg>
      <pc:sldChg chg="modSp">
        <pc:chgData name="rodney misoi" userId="81b35a43ad063dd7" providerId="LiveId" clId="{43C41724-7390-405C-854A-6BEA2027A4F4}" dt="2024-07-04T06:05:33.597" v="834"/>
        <pc:sldMkLst>
          <pc:docMk/>
          <pc:sldMk cId="2599107784" sldId="259"/>
        </pc:sldMkLst>
        <pc:spChg chg="mod">
          <ac:chgData name="rodney misoi" userId="81b35a43ad063dd7" providerId="LiveId" clId="{43C41724-7390-405C-854A-6BEA2027A4F4}" dt="2024-07-04T06:05:33.597" v="834"/>
          <ac:spMkLst>
            <pc:docMk/>
            <pc:sldMk cId="2599107784" sldId="259"/>
            <ac:spMk id="2" creationId="{9B094A01-7AD1-A87C-C007-70C15888762C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599107784" sldId="259"/>
            <ac:spMk id="3" creationId="{003A4990-0FF6-1ED4-49A9-C8EE073769B9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599107784" sldId="259"/>
            <ac:spMk id="4" creationId="{B5C6DE3B-AC07-4A00-832B-0B005D241651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599107784" sldId="259"/>
            <ac:spMk id="5" creationId="{C066B61C-13C6-A28C-7B39-A66B50C7E01B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599107784" sldId="259"/>
            <ac:spMk id="6" creationId="{0A9F362E-998C-4523-8DE8-25B2FF8BA813}"/>
          </ac:spMkLst>
        </pc:spChg>
      </pc:sldChg>
      <pc:sldChg chg="modSp mod">
        <pc:chgData name="rodney misoi" userId="81b35a43ad063dd7" providerId="LiveId" clId="{43C41724-7390-405C-854A-6BEA2027A4F4}" dt="2024-07-04T06:05:33.597" v="834"/>
        <pc:sldMkLst>
          <pc:docMk/>
          <pc:sldMk cId="2186293993" sldId="260"/>
        </pc:sldMkLst>
        <pc:spChg chg="mod">
          <ac:chgData name="rodney misoi" userId="81b35a43ad063dd7" providerId="LiveId" clId="{43C41724-7390-405C-854A-6BEA2027A4F4}" dt="2024-07-04T06:05:33.597" v="834"/>
          <ac:spMkLst>
            <pc:docMk/>
            <pc:sldMk cId="2186293993" sldId="260"/>
            <ac:spMk id="2" creationId="{D526968A-4256-592C-90E6-BD9D120FC842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186293993" sldId="260"/>
            <ac:spMk id="3" creationId="{4E119CEB-A598-CB8E-B78C-30CDAD81AD38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186293993" sldId="260"/>
            <ac:spMk id="4" creationId="{076F7429-3E40-586C-BF72-AEAF0C146381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186293993" sldId="260"/>
            <ac:spMk id="5" creationId="{0A9398B1-FAEB-5511-6665-168AB9B9A3DA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186293993" sldId="260"/>
            <ac:spMk id="6" creationId="{4780CD73-2FDA-0804-4269-EEF12AF27E6B}"/>
          </ac:spMkLst>
        </pc:spChg>
      </pc:sldChg>
      <pc:sldChg chg="modSp">
        <pc:chgData name="rodney misoi" userId="81b35a43ad063dd7" providerId="LiveId" clId="{43C41724-7390-405C-854A-6BEA2027A4F4}" dt="2024-07-04T06:05:33.597" v="834"/>
        <pc:sldMkLst>
          <pc:docMk/>
          <pc:sldMk cId="1844591046" sldId="273"/>
        </pc:sldMkLst>
        <pc:spChg chg="mod">
          <ac:chgData name="rodney misoi" userId="81b35a43ad063dd7" providerId="LiveId" clId="{43C41724-7390-405C-854A-6BEA2027A4F4}" dt="2024-07-04T06:05:33.597" v="834"/>
          <ac:spMkLst>
            <pc:docMk/>
            <pc:sldMk cId="1844591046" sldId="273"/>
            <ac:spMk id="2" creationId="{9F532E45-4AB7-BD9D-C545-EF903A70D599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1844591046" sldId="273"/>
            <ac:spMk id="3" creationId="{DAACF835-A000-6753-5694-805F0218F77D}"/>
          </ac:spMkLst>
        </pc:spChg>
      </pc:sldChg>
      <pc:sldChg chg="modSp mod">
        <pc:chgData name="rodney misoi" userId="81b35a43ad063dd7" providerId="LiveId" clId="{43C41724-7390-405C-854A-6BEA2027A4F4}" dt="2024-07-04T06:05:33.913" v="835" actId="27636"/>
        <pc:sldMkLst>
          <pc:docMk/>
          <pc:sldMk cId="3126967817" sldId="277"/>
        </pc:sldMkLst>
        <pc:spChg chg="mod">
          <ac:chgData name="rodney misoi" userId="81b35a43ad063dd7" providerId="LiveId" clId="{43C41724-7390-405C-854A-6BEA2027A4F4}" dt="2024-07-04T06:05:33.597" v="834"/>
          <ac:spMkLst>
            <pc:docMk/>
            <pc:sldMk cId="3126967817" sldId="277"/>
            <ac:spMk id="2" creationId="{F6C9761E-C157-1CDF-556B-A50FA15C7E21}"/>
          </ac:spMkLst>
        </pc:spChg>
        <pc:spChg chg="mod">
          <ac:chgData name="rodney misoi" userId="81b35a43ad063dd7" providerId="LiveId" clId="{43C41724-7390-405C-854A-6BEA2027A4F4}" dt="2024-07-04T06:05:33.913" v="835" actId="27636"/>
          <ac:spMkLst>
            <pc:docMk/>
            <pc:sldMk cId="3126967817" sldId="277"/>
            <ac:spMk id="3" creationId="{6D023580-1756-B799-317E-DD71E5821E3D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3126967817" sldId="277"/>
            <ac:spMk id="4" creationId="{AFABC360-68E0-EFB1-A657-8EAE1C94F0EB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3126967817" sldId="277"/>
            <ac:spMk id="5" creationId="{216C50D5-6073-DBBF-0B07-821D57DC39F6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3126967817" sldId="277"/>
            <ac:spMk id="6" creationId="{A8CB7B2C-7F3D-4EFF-AC4A-C0ED4C907CCA}"/>
          </ac:spMkLst>
        </pc:spChg>
      </pc:sldChg>
      <pc:sldChg chg="modSp">
        <pc:chgData name="rodney misoi" userId="81b35a43ad063dd7" providerId="LiveId" clId="{43C41724-7390-405C-854A-6BEA2027A4F4}" dt="2024-07-04T06:05:33.597" v="834"/>
        <pc:sldMkLst>
          <pc:docMk/>
          <pc:sldMk cId="3440627569" sldId="282"/>
        </pc:sldMkLst>
        <pc:spChg chg="mod">
          <ac:chgData name="rodney misoi" userId="81b35a43ad063dd7" providerId="LiveId" clId="{43C41724-7390-405C-854A-6BEA2027A4F4}" dt="2024-07-04T06:05:33.597" v="834"/>
          <ac:spMkLst>
            <pc:docMk/>
            <pc:sldMk cId="3440627569" sldId="282"/>
            <ac:spMk id="2" creationId="{8536642E-6994-8620-0A1C-F2BE8AEB2A1B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3440627569" sldId="282"/>
            <ac:spMk id="4" creationId="{07066993-DB10-64AC-3256-DADD30A23864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3440627569" sldId="282"/>
            <ac:spMk id="5" creationId="{0349BD0B-2B3B-D72C-12CD-169761E55B27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3440627569" sldId="282"/>
            <ac:spMk id="6" creationId="{BAE783D4-54E8-F5D3-FD79-8D75E29BAB86}"/>
          </ac:spMkLst>
        </pc:spChg>
      </pc:sldChg>
      <pc:sldChg chg="modSp mod modNotesTx">
        <pc:chgData name="rodney misoi" userId="81b35a43ad063dd7" providerId="LiveId" clId="{43C41724-7390-405C-854A-6BEA2027A4F4}" dt="2024-07-04T06:05:33.597" v="834"/>
        <pc:sldMkLst>
          <pc:docMk/>
          <pc:sldMk cId="1728216413" sldId="285"/>
        </pc:sldMkLst>
        <pc:spChg chg="mod">
          <ac:chgData name="rodney misoi" userId="81b35a43ad063dd7" providerId="LiveId" clId="{43C41724-7390-405C-854A-6BEA2027A4F4}" dt="2024-07-04T06:05:33.597" v="834"/>
          <ac:spMkLst>
            <pc:docMk/>
            <pc:sldMk cId="1728216413" sldId="285"/>
            <ac:spMk id="2" creationId="{3A45DAAB-7ECD-349E-5A01-49A474B24F28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1728216413" sldId="285"/>
            <ac:spMk id="3" creationId="{A97E0410-E526-2B41-F15D-788C06FAA71C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1728216413" sldId="285"/>
            <ac:spMk id="4" creationId="{B007A094-8A88-952C-74F6-1557FF73B53E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1728216413" sldId="285"/>
            <ac:spMk id="5" creationId="{D159E3A0-D133-5287-949D-5ED65E2C9502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1728216413" sldId="285"/>
            <ac:spMk id="6" creationId="{23018F7D-550F-26F9-1934-DE07C281ED25}"/>
          </ac:spMkLst>
        </pc:spChg>
      </pc:sldChg>
      <pc:sldChg chg="modSp">
        <pc:chgData name="rodney misoi" userId="81b35a43ad063dd7" providerId="LiveId" clId="{43C41724-7390-405C-854A-6BEA2027A4F4}" dt="2024-07-04T06:05:33.597" v="834"/>
        <pc:sldMkLst>
          <pc:docMk/>
          <pc:sldMk cId="2664132153" sldId="286"/>
        </pc:sldMkLst>
        <pc:spChg chg="mod">
          <ac:chgData name="rodney misoi" userId="81b35a43ad063dd7" providerId="LiveId" clId="{43C41724-7390-405C-854A-6BEA2027A4F4}" dt="2024-07-04T06:05:33.597" v="834"/>
          <ac:spMkLst>
            <pc:docMk/>
            <pc:sldMk cId="2664132153" sldId="286"/>
            <ac:spMk id="2" creationId="{9497B5F9-4967-4F6D-83ED-A41047040C78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664132153" sldId="286"/>
            <ac:spMk id="3" creationId="{60C7BF21-B509-4EE4-A426-13B16117275D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664132153" sldId="286"/>
            <ac:spMk id="4" creationId="{25FCBDD6-C48C-47BE-9BDB-82BD8C6818A9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664132153" sldId="286"/>
            <ac:spMk id="5" creationId="{B2D7C36F-336C-415D-A4D6-4748C8825457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664132153" sldId="286"/>
            <ac:spMk id="6" creationId="{88148D70-75CA-42D2-9AE5-2666D33D7772}"/>
          </ac:spMkLst>
        </pc:spChg>
      </pc:sldChg>
      <pc:sldChg chg="modSp">
        <pc:chgData name="rodney misoi" userId="81b35a43ad063dd7" providerId="LiveId" clId="{43C41724-7390-405C-854A-6BEA2027A4F4}" dt="2024-07-04T06:05:33.597" v="834"/>
        <pc:sldMkLst>
          <pc:docMk/>
          <pc:sldMk cId="2263474148" sldId="287"/>
        </pc:sldMkLst>
        <pc:spChg chg="mod">
          <ac:chgData name="rodney misoi" userId="81b35a43ad063dd7" providerId="LiveId" clId="{43C41724-7390-405C-854A-6BEA2027A4F4}" dt="2024-07-04T06:05:33.597" v="834"/>
          <ac:spMkLst>
            <pc:docMk/>
            <pc:sldMk cId="2263474148" sldId="287"/>
            <ac:spMk id="2" creationId="{59324236-4F89-4B19-AB84-8F3851DBE570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263474148" sldId="287"/>
            <ac:spMk id="3" creationId="{5837BB08-1B35-4410-AB44-67D01241231E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263474148" sldId="287"/>
            <ac:spMk id="4" creationId="{EF7458C3-A7F3-41DD-A16C-D08FBCF38614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263474148" sldId="287"/>
            <ac:spMk id="5" creationId="{63B86701-6F0C-4C18-880B-E86764A8924D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263474148" sldId="287"/>
            <ac:spMk id="6" creationId="{9FBB1DB7-87A1-48B9-9E93-9E59C758EAA1}"/>
          </ac:spMkLst>
        </pc:spChg>
      </pc:sldChg>
      <pc:sldChg chg="modSp mod">
        <pc:chgData name="rodney misoi" userId="81b35a43ad063dd7" providerId="LiveId" clId="{43C41724-7390-405C-854A-6BEA2027A4F4}" dt="2024-07-04T06:05:33.597" v="834"/>
        <pc:sldMkLst>
          <pc:docMk/>
          <pc:sldMk cId="1605899395" sldId="288"/>
        </pc:sldMkLst>
        <pc:spChg chg="mod">
          <ac:chgData name="rodney misoi" userId="81b35a43ad063dd7" providerId="LiveId" clId="{43C41724-7390-405C-854A-6BEA2027A4F4}" dt="2024-07-04T06:05:33.597" v="834"/>
          <ac:spMkLst>
            <pc:docMk/>
            <pc:sldMk cId="1605899395" sldId="288"/>
            <ac:spMk id="2" creationId="{4250C0E1-1552-42BA-B176-777B8B2EC6E7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1605899395" sldId="288"/>
            <ac:spMk id="3" creationId="{BDF6D96F-C4A9-4869-AE77-E7A541D88ADE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1605899395" sldId="288"/>
            <ac:spMk id="4" creationId="{787DA0DF-AF83-48FC-9C68-5B11DBA14461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1605899395" sldId="288"/>
            <ac:spMk id="5" creationId="{5C4E18D6-88BA-4A4A-806B-34CBE657FB5D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1605899395" sldId="288"/>
            <ac:spMk id="6" creationId="{524ECD66-F0D3-48D5-951D-AF7650E95C41}"/>
          </ac:spMkLst>
        </pc:spChg>
      </pc:sldChg>
      <pc:sldChg chg="modSp">
        <pc:chgData name="rodney misoi" userId="81b35a43ad063dd7" providerId="LiveId" clId="{43C41724-7390-405C-854A-6BEA2027A4F4}" dt="2024-07-04T06:05:33.597" v="834"/>
        <pc:sldMkLst>
          <pc:docMk/>
          <pc:sldMk cId="3810507412" sldId="289"/>
        </pc:sldMkLst>
        <pc:spChg chg="mod">
          <ac:chgData name="rodney misoi" userId="81b35a43ad063dd7" providerId="LiveId" clId="{43C41724-7390-405C-854A-6BEA2027A4F4}" dt="2024-07-04T06:05:33.597" v="834"/>
          <ac:spMkLst>
            <pc:docMk/>
            <pc:sldMk cId="3810507412" sldId="289"/>
            <ac:spMk id="2" creationId="{C0FA292B-AE5D-43CD-AD33-922DB6A37E77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3810507412" sldId="289"/>
            <ac:spMk id="3" creationId="{5CF5EB93-5FF0-4760-9D5B-D7EAE6CD0CA9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3810507412" sldId="289"/>
            <ac:spMk id="4" creationId="{C6656773-BC2B-45E2-90FC-0F03C8837CC2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3810507412" sldId="289"/>
            <ac:spMk id="5" creationId="{C347D642-4B9C-4555-A851-F3FD82F1A244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3810507412" sldId="289"/>
            <ac:spMk id="6" creationId="{127354AF-7A52-46FB-B84B-9837A2EC2242}"/>
          </ac:spMkLst>
        </pc:spChg>
      </pc:sldChg>
      <pc:sldChg chg="modSp mod">
        <pc:chgData name="rodney misoi" userId="81b35a43ad063dd7" providerId="LiveId" clId="{43C41724-7390-405C-854A-6BEA2027A4F4}" dt="2024-07-04T06:05:33.975" v="836" actId="27636"/>
        <pc:sldMkLst>
          <pc:docMk/>
          <pc:sldMk cId="259121463" sldId="290"/>
        </pc:sldMkLst>
        <pc:spChg chg="mod">
          <ac:chgData name="rodney misoi" userId="81b35a43ad063dd7" providerId="LiveId" clId="{43C41724-7390-405C-854A-6BEA2027A4F4}" dt="2024-07-04T06:05:33.597" v="834"/>
          <ac:spMkLst>
            <pc:docMk/>
            <pc:sldMk cId="259121463" sldId="290"/>
            <ac:spMk id="2" creationId="{78A6F853-1C77-425F-9D9B-12CB40A78061}"/>
          </ac:spMkLst>
        </pc:spChg>
        <pc:spChg chg="mod">
          <ac:chgData name="rodney misoi" userId="81b35a43ad063dd7" providerId="LiveId" clId="{43C41724-7390-405C-854A-6BEA2027A4F4}" dt="2024-07-04T06:05:33.975" v="836" actId="27636"/>
          <ac:spMkLst>
            <pc:docMk/>
            <pc:sldMk cId="259121463" sldId="290"/>
            <ac:spMk id="3" creationId="{1031B7D2-A8BB-4386-8F0D-8A678E73216D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59121463" sldId="290"/>
            <ac:spMk id="4" creationId="{261DD047-014C-4B51-AF63-F0F76DABD8F9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59121463" sldId="290"/>
            <ac:spMk id="5" creationId="{D6A11FDA-F409-4270-88D7-64DD1E7A3418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259121463" sldId="290"/>
            <ac:spMk id="6" creationId="{9C910DBE-A75A-4DA9-A2E1-6E781F30D923}"/>
          </ac:spMkLst>
        </pc:spChg>
      </pc:sldChg>
      <pc:sldChg chg="modSp mod">
        <pc:chgData name="rodney misoi" userId="81b35a43ad063dd7" providerId="LiveId" clId="{43C41724-7390-405C-854A-6BEA2027A4F4}" dt="2024-07-04T06:05:34.012" v="837" actId="27636"/>
        <pc:sldMkLst>
          <pc:docMk/>
          <pc:sldMk cId="70696924" sldId="291"/>
        </pc:sldMkLst>
        <pc:spChg chg="mod">
          <ac:chgData name="rodney misoi" userId="81b35a43ad063dd7" providerId="LiveId" clId="{43C41724-7390-405C-854A-6BEA2027A4F4}" dt="2024-07-04T06:05:33.597" v="834"/>
          <ac:spMkLst>
            <pc:docMk/>
            <pc:sldMk cId="70696924" sldId="291"/>
            <ac:spMk id="2" creationId="{B2056566-31F4-4B87-82DA-1EE0242FBB7C}"/>
          </ac:spMkLst>
        </pc:spChg>
        <pc:spChg chg="mod">
          <ac:chgData name="rodney misoi" userId="81b35a43ad063dd7" providerId="LiveId" clId="{43C41724-7390-405C-854A-6BEA2027A4F4}" dt="2024-07-04T06:05:34.012" v="837" actId="27636"/>
          <ac:spMkLst>
            <pc:docMk/>
            <pc:sldMk cId="70696924" sldId="291"/>
            <ac:spMk id="3" creationId="{4D12C0EA-93B9-4888-89C0-9C4AE2325212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70696924" sldId="291"/>
            <ac:spMk id="4" creationId="{8B47B7E9-5082-4242-B1F3-E16C59929626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70696924" sldId="291"/>
            <ac:spMk id="5" creationId="{DBB38961-BA45-4792-8123-645CB3F1804D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70696924" sldId="291"/>
            <ac:spMk id="6" creationId="{BEB2D9BA-01AC-4836-AA66-36BB7A7555B7}"/>
          </ac:spMkLst>
        </pc:spChg>
      </pc:sldChg>
      <pc:sldChg chg="modSp">
        <pc:chgData name="rodney misoi" userId="81b35a43ad063dd7" providerId="LiveId" clId="{43C41724-7390-405C-854A-6BEA2027A4F4}" dt="2024-07-04T06:05:33.597" v="834"/>
        <pc:sldMkLst>
          <pc:docMk/>
          <pc:sldMk cId="553718750" sldId="292"/>
        </pc:sldMkLst>
        <pc:spChg chg="mod">
          <ac:chgData name="rodney misoi" userId="81b35a43ad063dd7" providerId="LiveId" clId="{43C41724-7390-405C-854A-6BEA2027A4F4}" dt="2024-07-04T06:05:33.597" v="834"/>
          <ac:spMkLst>
            <pc:docMk/>
            <pc:sldMk cId="553718750" sldId="292"/>
            <ac:spMk id="2" creationId="{7CEB34F6-0884-402E-8D70-9F8BB058553A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553718750" sldId="292"/>
            <ac:spMk id="3" creationId="{D5CF4FB1-81EF-4356-B4FE-3A7640E16930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553718750" sldId="292"/>
            <ac:spMk id="4" creationId="{355A80D1-2466-4DF5-81B5-ACED91AD33A8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553718750" sldId="292"/>
            <ac:spMk id="5" creationId="{9743728A-6795-487B-976A-A1B272958C96}"/>
          </ac:spMkLst>
        </pc:spChg>
        <pc:spChg chg="mod">
          <ac:chgData name="rodney misoi" userId="81b35a43ad063dd7" providerId="LiveId" clId="{43C41724-7390-405C-854A-6BEA2027A4F4}" dt="2024-07-04T06:05:33.597" v="834"/>
          <ac:spMkLst>
            <pc:docMk/>
            <pc:sldMk cId="553718750" sldId="292"/>
            <ac:spMk id="6" creationId="{2B78256F-AE76-415A-8E5B-79AE0BEA5B60}"/>
          </ac:spMkLst>
        </pc:spChg>
      </pc:sldChg>
      <pc:sldMasterChg chg="modSldLayout">
        <pc:chgData name="rodney misoi" userId="81b35a43ad063dd7" providerId="LiveId" clId="{43C41724-7390-405C-854A-6BEA2027A4F4}" dt="2024-07-04T05:39:40.488" v="24"/>
        <pc:sldMasterMkLst>
          <pc:docMk/>
          <pc:sldMasterMk cId="497321804" sldId="2147483678"/>
        </pc:sldMasterMkLst>
        <pc:sldLayoutChg chg="addSp">
          <pc:chgData name="rodney misoi" userId="81b35a43ad063dd7" providerId="LiveId" clId="{43C41724-7390-405C-854A-6BEA2027A4F4}" dt="2024-07-04T05:39:40.488" v="24"/>
          <pc:sldLayoutMkLst>
            <pc:docMk/>
            <pc:sldMasterMk cId="497321804" sldId="2147483678"/>
            <pc:sldLayoutMk cId="177180302" sldId="2147483679"/>
          </pc:sldLayoutMkLst>
          <pc:picChg chg="add">
            <ac:chgData name="rodney misoi" userId="81b35a43ad063dd7" providerId="LiveId" clId="{43C41724-7390-405C-854A-6BEA2027A4F4}" dt="2024-07-04T05:39:40.488" v="24"/>
            <ac:picMkLst>
              <pc:docMk/>
              <pc:sldMasterMk cId="497321804" sldId="2147483678"/>
              <pc:sldLayoutMk cId="177180302" sldId="2147483679"/>
              <ac:picMk id="12" creationId="{DD5C44BE-644C-416A-BFA9-4CB6AC6F82FB}"/>
            </ac:picMkLst>
          </pc:picChg>
        </pc:sldLayoutChg>
      </pc:sldMasterChg>
      <pc:sldMasterChg chg="modSldLayout">
        <pc:chgData name="rodney misoi" userId="81b35a43ad063dd7" providerId="LiveId" clId="{43C41724-7390-405C-854A-6BEA2027A4F4}" dt="2024-07-04T06:05:33.597" v="834"/>
        <pc:sldMasterMkLst>
          <pc:docMk/>
          <pc:sldMasterMk cId="3397623578" sldId="2147483690"/>
        </pc:sldMasterMkLst>
        <pc:sldLayoutChg chg="addSp">
          <pc:chgData name="rodney misoi" userId="81b35a43ad063dd7" providerId="LiveId" clId="{43C41724-7390-405C-854A-6BEA2027A4F4}" dt="2024-07-04T06:05:33.597" v="834"/>
          <pc:sldLayoutMkLst>
            <pc:docMk/>
            <pc:sldMasterMk cId="3397623578" sldId="2147483690"/>
            <pc:sldLayoutMk cId="18566529" sldId="2147483691"/>
          </pc:sldLayoutMkLst>
          <pc:picChg chg="add">
            <ac:chgData name="rodney misoi" userId="81b35a43ad063dd7" providerId="LiveId" clId="{43C41724-7390-405C-854A-6BEA2027A4F4}" dt="2024-07-04T06:05:33.597" v="834"/>
            <ac:picMkLst>
              <pc:docMk/>
              <pc:sldMasterMk cId="3397623578" sldId="2147483690"/>
              <pc:sldLayoutMk cId="18566529" sldId="2147483691"/>
              <ac:picMk id="18" creationId="{B35D9D2D-4341-46DA-BA3D-F97DCF59F677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BD577-E711-4F0A-A597-79D8320811B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92BAA-BC19-467C-9F73-1B5F5504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92BAA-BC19-467C-9F73-1B5F5504B8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92BAA-BC19-467C-9F73-1B5F5504B8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7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92BAA-BC19-467C-9F73-1B5F5504B8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9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92BAA-BC19-467C-9F73-1B5F5504B8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1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92BAA-BC19-467C-9F73-1B5F5504B8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6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92BAA-BC19-467C-9F73-1B5F5504B8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7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92BAA-BC19-467C-9F73-1B5F5504B8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8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92BAA-BC19-467C-9F73-1B5F5504B8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33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92BAA-BC19-467C-9F73-1B5F5504B8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0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92BAA-BC19-467C-9F73-1B5F5504B8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8F45-5EF6-4BA4-9EF9-21873DFB8715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B35D9D2D-4341-46DA-BA3D-F97DCF59F677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125915" y="136525"/>
            <a:ext cx="1940170" cy="16950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56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FB30-3BE4-4C21-89AF-A0EA3257E411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702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FB30-3BE4-4C21-89AF-A0EA3257E411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80386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FB30-3BE4-4C21-89AF-A0EA3257E411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694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FB30-3BE4-4C21-89AF-A0EA3257E411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09721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FB30-3BE4-4C21-89AF-A0EA3257E411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191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967-9816-499C-AB4B-C0FC2F66720D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3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7465-797B-46B6-A7BA-BAD3E6FC9E30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8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82F0-F3F7-42FF-8D5D-2D21C8A34A49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3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A97-EE2C-465D-B14B-7475B8678DA8}" type="datetime1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9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56A2-A6E8-4C44-AA9E-4F5628D6BBB5}" type="datetime1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A082-D35D-4107-A4BF-8A78C47DC0CE}" type="datetime1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DCC7-3996-4C97-914E-B079D5E3DF8C}" type="datetime1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5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A11-8A1B-4F35-9FC3-A508EA8A0333}" type="datetime1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1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0C4-E89B-4AE2-9C9C-F402479D59A1}" type="datetime1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4FB30-3BE4-4C21-89AF-A0EA3257E411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2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EADC-91F3-6B62-89DB-0502A9F7B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832" y="2655277"/>
            <a:ext cx="10592972" cy="2180491"/>
          </a:xfrm>
        </p:spPr>
        <p:txBody>
          <a:bodyPr>
            <a:normAutofit fontScale="90000"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THE CATHOLIC UNIVERSITY OF EASTERN AFRICA</a:t>
            </a:r>
            <a:br>
              <a:rPr lang="en-US" sz="4000" b="1" dirty="0"/>
            </a:br>
            <a:r>
              <a:rPr lang="en-US" sz="2800" b="1" u="sng" dirty="0"/>
              <a:t>HOTEL MANAGEMENT SYSTEM: A CASE OF SIRITAMU RESORT AND SPA</a:t>
            </a:r>
            <a:br>
              <a:rPr lang="en-US" sz="2800" b="1" dirty="0"/>
            </a:b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DFCDC-2FB9-E448-9503-EDD09F0A8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196" y="4202723"/>
            <a:ext cx="10592971" cy="18745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DIT 020 : RESEARCH PROJECT PROGRESS REPORT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NAME : RODNEY MISOI KIPKEMBOI | REG. Num: 1050932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SUPERVISOR: DOREEN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1924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F853-1C77-425F-9D9B-12CB40A7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B7D2-A8BB-4386-8F0D-8A678E7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Room management: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Real-time tracking of room availability and occupancy.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Efficient room assignment.</a:t>
            </a:r>
          </a:p>
          <a:p>
            <a:r>
              <a:rPr lang="en-US" dirty="0"/>
              <a:t>Housekeeping coordination: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Real-time update for housekeeping tasks.</a:t>
            </a:r>
          </a:p>
          <a:p>
            <a:r>
              <a:rPr lang="en-US" dirty="0"/>
              <a:t>Billing and invoicing: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Automated invoice generation.</a:t>
            </a:r>
          </a:p>
          <a:p>
            <a:r>
              <a:rPr lang="en-US" dirty="0"/>
              <a:t>Security and access control: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Secure login for staff and administration.</a:t>
            </a:r>
          </a:p>
          <a:p>
            <a:pPr marL="571500" indent="-571500">
              <a:buFont typeface="+mj-lt"/>
              <a:buAutoNum type="romanLcPeriod"/>
            </a:pPr>
            <a:endParaRPr lang="en-US" dirty="0"/>
          </a:p>
          <a:p>
            <a:pPr marL="571500" indent="-571500">
              <a:buFont typeface="+mj-lt"/>
              <a:buAutoNum type="romanLcPeriod"/>
            </a:pPr>
            <a:endParaRPr lang="en-K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DD047-014C-4B51-AF63-F0F76DAB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1FDA-F409-4270-88D7-64DD1E7A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0DBE-A75A-4DA9-A2E1-6E781F30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6566-31F4-4B87-82DA-1EE0242F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C0EA-93B9-4888-89C0-9C4AE232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Non-Functional Requirement:</a:t>
            </a:r>
          </a:p>
          <a:p>
            <a:r>
              <a:rPr lang="en-US" dirty="0"/>
              <a:t>Performance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System should be able capable of handling traffic volumes and maintaining performance under heavy user load.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System should handle concurrent access by multiple user without lag</a:t>
            </a:r>
          </a:p>
          <a:p>
            <a:r>
              <a:rPr lang="en-US" dirty="0"/>
              <a:t>Reliability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System must be reliable with minimal downtime.</a:t>
            </a:r>
          </a:p>
          <a:p>
            <a:r>
              <a:rPr lang="en-US" dirty="0"/>
              <a:t>Usability: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User-friendly interface for both staff and management.</a:t>
            </a:r>
          </a:p>
          <a:p>
            <a:pPr marL="0" indent="0">
              <a:buNone/>
            </a:pPr>
            <a:endParaRPr lang="en-US" dirty="0"/>
          </a:p>
          <a:p>
            <a:endParaRPr lang="en-K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7B7E9-5082-4242-B1F3-E16C5992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38961-BA45-4792-8123-645CB3F1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D9BA-01AC-4836-AA66-36BB7A75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34F6-0884-402E-8D70-9F8BB058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4FB1-81EF-4356-B4FE-3A7640E1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Ability to handle increasing number of guests and data.</a:t>
            </a:r>
          </a:p>
          <a:p>
            <a:pPr marL="0" indent="0">
              <a:buNone/>
            </a:pPr>
            <a:endParaRPr lang="en-K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80D1-2466-4DF5-81B5-ACED91AD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728A-6795-487B-976A-A1B27295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8256F-AE76-415A-8E5B-79AE0BEA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642E-6994-8620-0A1C-F2BE8AEB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OF THE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6993-DB10-64AC-3256-DADD30A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BD0B-2B3B-D72C-12CD-169761E5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83D4-54E8-F5D3-FD79-8D75E29B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13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180C53-9E96-43AF-B4D7-96D3B9878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43" y="2160588"/>
            <a:ext cx="7213220" cy="3881437"/>
          </a:xfrm>
        </p:spPr>
      </p:pic>
    </p:spTree>
    <p:extLst>
      <p:ext uri="{BB962C8B-B14F-4D97-AF65-F5344CB8AC3E}">
        <p14:creationId xmlns:p14="http://schemas.microsoft.com/office/powerpoint/2010/main" val="344062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DAAB-7ECD-349E-5A01-49A474B2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0410-E526-2B41-F15D-788C06FA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researcher has conducted a research on the material needed for designing the VB-based system. Example searched on resources on Visual Basic programming, user interface design principles.</a:t>
            </a:r>
          </a:p>
          <a:p>
            <a:r>
              <a:rPr lang="en-GB" dirty="0"/>
              <a:t>The researcher has collected the minimum and recommended specifications for hardware example: Laptop, 8GB RAM, flash drive.</a:t>
            </a:r>
          </a:p>
          <a:p>
            <a:r>
              <a:rPr lang="en-GB" dirty="0"/>
              <a:t>Collected software and tools example: Visual studio, SQL server.</a:t>
            </a:r>
          </a:p>
          <a:p>
            <a:r>
              <a:rPr lang="en-GB" dirty="0"/>
              <a:t>Created a database schema and data flow diagram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7A094-8A88-952C-74F6-1557FF73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E3A0-D133-5287-949D-5ED65E2C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8F7D-550F-26F9-1934-DE07C281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1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2E45-4AB7-BD9D-C545-EF903A70D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CF835-A000-6753-5694-805F0218F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r>
              <a:rPr lang="en-US" dirty="0"/>
              <a:t>[proceed to invite the panel to your system /prototype presentation]</a:t>
            </a:r>
          </a:p>
        </p:txBody>
      </p:sp>
    </p:spTree>
    <p:extLst>
      <p:ext uri="{BB962C8B-B14F-4D97-AF65-F5344CB8AC3E}">
        <p14:creationId xmlns:p14="http://schemas.microsoft.com/office/powerpoint/2010/main" val="18445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EAB1-6F90-F2DC-29B8-2C999D4E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2CCC-73FA-885E-5A4F-A57C31DF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of the Research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Main &amp; Specific Objectives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Design of the database</a:t>
            </a:r>
          </a:p>
          <a:p>
            <a:r>
              <a:rPr lang="en-US" dirty="0"/>
              <a:t>Implementation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92FC0-BC1D-D037-F1A7-201B160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C34A-FB17-4502-B8B0-C32B7C226254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8328C-9DBF-122F-F905-96089718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A41E-6091-DA20-0FB5-4A1E1CFF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4A01-7AD1-A87C-C007-70C15888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4990-0FF6-1ED4-49A9-C8EE0737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hospitality sector is a continuously expanding and becoming increasingly reliant on technology. Implementing a hotel management system will automate most of the administrative tasks, enabling staff to focus more on delivering essential services to guests.</a:t>
            </a:r>
          </a:p>
          <a:p>
            <a:r>
              <a:rPr lang="en-US" dirty="0" err="1"/>
              <a:t>Siritamu</a:t>
            </a:r>
            <a:r>
              <a:rPr lang="en-US" dirty="0"/>
              <a:t> Resort and Spa, located on the Malaba Eldoret highway in Bungoma, offers excellent hospitality and entertainment for families in a comfortable environment. It is also an ideal venue for business meetings. The resort's product line includes a variety of services such as swimming, multipurpose facilities for meetings, well-appointed rooms, and comprehensive hotel services.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DE3B-AC07-4A00-832B-0B005D24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5CCB-E238-42AB-B195-E1B13A2052D1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6B61C-13C6-A28C-7B39-A66B50C7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F362E-998C-4523-8DE8-25B2FF8B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BDCC697-0D3B-409D-AB75-B6E584FB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0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B5F9-4967-4F6D-83ED-A4104704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7BF21-B509-4EE4-A426-13B16117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Despite being an international-class hotel, </a:t>
            </a:r>
            <a:r>
              <a:rPr lang="en-US" dirty="0" err="1"/>
              <a:t>Siritamu</a:t>
            </a:r>
            <a:r>
              <a:rPr lang="en-US" dirty="0"/>
              <a:t> Resort and Spa is not reaching its full potential due to delays caused by the current outdated manual system. Here are the key issues:</a:t>
            </a:r>
          </a:p>
          <a:p>
            <a:r>
              <a:rPr lang="en-US" dirty="0"/>
              <a:t>Difficulty in locating guest files: with a large number of guest files, locating specific ones during check-in, update daily expenditures, generating receipts, and checking out is extremely challenging for the staff.</a:t>
            </a:r>
          </a:p>
          <a:p>
            <a:r>
              <a:rPr lang="en-US" dirty="0"/>
              <a:t>Large storage space: The physical files occupy substantial space, filling up about two rooms with storage cabinets that could be better utilized for revenue-generating activities.</a:t>
            </a:r>
            <a:endParaRPr lang="en-K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CBDD6-C48C-47BE-9BDB-82BD8C68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7C36F-336C-415D-A4D6-4748C882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48D70-75CA-42D2-9AE5-2666D33D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4236-4F89-4B19-AB84-8F3851DB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BB08-1B35-4410-AB44-67D01241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 in data analysis: Accounting often struggle to analyze guests’ data accurately during the generation of expenditure bills due to missing records.</a:t>
            </a:r>
          </a:p>
          <a:p>
            <a:r>
              <a:rPr lang="en-US" dirty="0"/>
              <a:t>Unnecessary duplication of data: The current system result in redundant data entry leading to inefficiencies.</a:t>
            </a:r>
          </a:p>
          <a:p>
            <a:r>
              <a:rPr lang="en-US" dirty="0"/>
              <a:t>Error-prone data entry procedures: Manual data entry is susceptible to errors, compromising the accuracy of the hotel’s records.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58C3-A7F3-41DD-A16C-D08FBCF3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6701-6F0C-4C18-880B-E86764A8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1DB7-87A1-48B9-9E93-9E59C758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7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968A-4256-592C-90E6-BD9D120F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9CEB-A598-CB8E-B78C-30CDAD81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primary goal is to develop a comprehensive hotel management system that automates most administrative tasks</a:t>
            </a:r>
            <a:r>
              <a:rPr lang="en-US" dirty="0"/>
              <a:t>, such as </a:t>
            </a:r>
            <a:r>
              <a:rPr lang="en-US"/>
              <a:t>guest check-in, </a:t>
            </a:r>
            <a:r>
              <a:rPr lang="en-US" dirty="0"/>
              <a:t>reservation management and billing.</a:t>
            </a:r>
          </a:p>
          <a:p>
            <a:pPr marL="0" indent="0">
              <a:buNone/>
            </a:pPr>
            <a:r>
              <a:rPr lang="en-US" dirty="0"/>
              <a:t>This automation management system will free up staff time, allowing them to focus on delivering exceptional service to guest.</a:t>
            </a:r>
          </a:p>
          <a:p>
            <a:pPr marL="0" indent="0">
              <a:buNone/>
            </a:pPr>
            <a:r>
              <a:rPr lang="en-US" dirty="0"/>
              <a:t>By enhancing operational efficiency and reducing manual workload, the system will significantly improve the overall guest experience.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F7429-3E40-586C-BF72-AEAF0C14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46-0887-40D7-A50C-F8D8F0CA8691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98B1-FAEB-5511-6665-168AB9B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CD73-2FDA-0804-4269-EEF12AF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9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C0E1-1552-42BA-B176-777B8B2E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OBJECTIVES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6D96F-C4A9-4869-AE77-E7A541D8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Streamline guest check-in and check-out processes: Automate the registration and billing processes to reduce wait times and improve guest satisfaction.</a:t>
            </a:r>
          </a:p>
          <a:p>
            <a:r>
              <a:rPr lang="en-US" dirty="0"/>
              <a:t>Enhance reservation management: Implement an integrated reservations system that allows for easy booking, modification and cancellation of reservations.</a:t>
            </a:r>
          </a:p>
          <a:p>
            <a:r>
              <a:rPr lang="en-US" dirty="0"/>
              <a:t>Optimize room allocation and management: Develop a system for efficient room assignment and real-time tracking of room availability and occupancy.</a:t>
            </a:r>
          </a:p>
          <a:p>
            <a:r>
              <a:rPr lang="en-US" dirty="0"/>
              <a:t>Improve housekeeping and maintenance coordination: enable real-time updates and communication between front desk and housekeeping staff for better room readiness and maintenance management.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DA0DF-AF83-48FC-9C68-5B11DBA1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18D6-88BA-4A4A-806B-34CBE657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ECD66-F0D3-48D5-951D-AF7650E9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292B-AE5D-43CD-AD33-922DB6A3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OBJECTIVES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EB93-5FF0-4760-9D5B-D7EAE6CD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billing and invoicing: Introduce automated billing and invoicing to streamline financial transactions and minimize errors.</a:t>
            </a:r>
          </a:p>
          <a:p>
            <a:r>
              <a:rPr lang="en-US" dirty="0"/>
              <a:t>Reduce paperwork and physical storage needs: transition to digital recording-keeping to save space and reduce the environmental impact of paper usage.</a:t>
            </a:r>
          </a:p>
          <a:p>
            <a:r>
              <a:rPr lang="en-US" dirty="0"/>
              <a:t>Integrate Multi-departmental functions: ensure seamless communication and coordination between various departments(e.g., front desk, housekeeping, accounting and maintenance) through a unified system.</a:t>
            </a:r>
          </a:p>
          <a:p>
            <a:endParaRPr lang="en-US" dirty="0"/>
          </a:p>
          <a:p>
            <a:endParaRPr lang="en-K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56773-BC2B-45E2-90FC-0F03C883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D642-4B9C-4555-A851-F3FD82F1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354AF-7A52-46FB-B84B-9837A2EC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0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761E-C157-1CDF-556B-A50FA15C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3580-1756-B799-317E-DD71E582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Functional Requirements</a:t>
            </a:r>
          </a:p>
          <a:p>
            <a:r>
              <a:rPr lang="en-US" dirty="0"/>
              <a:t>Guest Check-in/Check-out: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Automate guest registration.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Automated room assignment.</a:t>
            </a:r>
          </a:p>
          <a:p>
            <a:r>
              <a:rPr lang="en-US" dirty="0"/>
              <a:t>Reservation Management: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Modification and cancellation of reservation.</a:t>
            </a:r>
          </a:p>
          <a:p>
            <a:r>
              <a:rPr lang="en-US" dirty="0"/>
              <a:t>Guest information management: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Real-time tracking of room availability and occupancy.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Easy retrieval and update of guest information.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C360-68E0-EFB1-A657-8EAE1C94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50D5-6073-DBBF-0B07-821D57DC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B7B2C-7F3D-4EFF-AC4A-C0ED4C90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8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4732</TotalTime>
  <Words>958</Words>
  <Application>Microsoft Office PowerPoint</Application>
  <PresentationFormat>Widescreen</PresentationFormat>
  <Paragraphs>126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       THE CATHOLIC UNIVERSITY OF EASTERN AFRICA HOTEL MANAGEMENT SYSTEM: A CASE OF SIRITAMU RESORT AND SPA  </vt:lpstr>
      <vt:lpstr>CONTENT</vt:lpstr>
      <vt:lpstr>BACKGROUND OF THE RESEARCH</vt:lpstr>
      <vt:lpstr>PROBLEM STATEMENT</vt:lpstr>
      <vt:lpstr>PROBLEM STATEMENT</vt:lpstr>
      <vt:lpstr>MAIN OBJECTIVE</vt:lpstr>
      <vt:lpstr>SPECIFIC OBJECTIVES</vt:lpstr>
      <vt:lpstr>SPECIFIC OBJECTIVES</vt:lpstr>
      <vt:lpstr>ANALYSIS</vt:lpstr>
      <vt:lpstr>ANALYSIS</vt:lpstr>
      <vt:lpstr>ANALYSIS</vt:lpstr>
      <vt:lpstr>ANALYSIS</vt:lpstr>
      <vt:lpstr>DESIGN OF THE DATABASE</vt:lpstr>
      <vt:lpstr>IMPLEMENTATION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RESEARCH PROJECT TITLE</dc:title>
  <dc:creator>ADMIN</dc:creator>
  <cp:lastModifiedBy>rodney misoi</cp:lastModifiedBy>
  <cp:revision>36</cp:revision>
  <dcterms:created xsi:type="dcterms:W3CDTF">2023-10-15T14:50:21Z</dcterms:created>
  <dcterms:modified xsi:type="dcterms:W3CDTF">2024-08-11T20:53:16Z</dcterms:modified>
</cp:coreProperties>
</file>