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74" r:id="rId3"/>
    <p:sldId id="257" r:id="rId4"/>
    <p:sldId id="259" r:id="rId5"/>
    <p:sldId id="260" r:id="rId6"/>
    <p:sldId id="277" r:id="rId7"/>
    <p:sldId id="278" r:id="rId8"/>
    <p:sldId id="281" r:id="rId9"/>
    <p:sldId id="282" r:id="rId10"/>
    <p:sldId id="285"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57" d="100"/>
          <a:sy n="57" d="100"/>
        </p:scale>
        <p:origin x="1016" y="44"/>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BD577-E711-4F0A-A597-79D8320811BD}"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92BAA-BC19-467C-9F73-1B5F5504B873}" type="slidenum">
              <a:rPr lang="en-US" smtClean="0"/>
              <a:t>‹#›</a:t>
            </a:fld>
            <a:endParaRPr lang="en-US"/>
          </a:p>
        </p:txBody>
      </p:sp>
    </p:spTree>
    <p:extLst>
      <p:ext uri="{BB962C8B-B14F-4D97-AF65-F5344CB8AC3E}">
        <p14:creationId xmlns:p14="http://schemas.microsoft.com/office/powerpoint/2010/main" val="8399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92BAA-BC19-467C-9F73-1B5F5504B873}" type="slidenum">
              <a:rPr lang="en-US" smtClean="0"/>
              <a:t>2</a:t>
            </a:fld>
            <a:endParaRPr lang="en-US"/>
          </a:p>
        </p:txBody>
      </p:sp>
    </p:spTree>
    <p:extLst>
      <p:ext uri="{BB962C8B-B14F-4D97-AF65-F5344CB8AC3E}">
        <p14:creationId xmlns:p14="http://schemas.microsoft.com/office/powerpoint/2010/main" val="2133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436B-3FC8-32F2-6B94-5C95B51DA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151A3-EB05-88A4-18A2-383B180C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C3AAD-513F-D820-C94D-B13509878FFA}"/>
              </a:ext>
            </a:extLst>
          </p:cNvPr>
          <p:cNvSpPr>
            <a:spLocks noGrp="1"/>
          </p:cNvSpPr>
          <p:nvPr>
            <p:ph type="dt" sz="half" idx="10"/>
          </p:nvPr>
        </p:nvSpPr>
        <p:spPr/>
        <p:txBody>
          <a:bodyPr/>
          <a:lstStyle/>
          <a:p>
            <a:fld id="{675C8F45-5EF6-4BA4-9EF9-21873DFB8715}" type="datetime1">
              <a:rPr lang="en-US" smtClean="0"/>
              <a:t>11/25/2023</a:t>
            </a:fld>
            <a:endParaRPr lang="en-US"/>
          </a:p>
        </p:txBody>
      </p:sp>
      <p:sp>
        <p:nvSpPr>
          <p:cNvPr id="5" name="Footer Placeholder 4">
            <a:extLst>
              <a:ext uri="{FF2B5EF4-FFF2-40B4-BE49-F238E27FC236}">
                <a16:creationId xmlns:a16="http://schemas.microsoft.com/office/drawing/2014/main" id="{7C240F56-94A7-6372-934E-707CE008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FC4F193-852F-1A93-3A00-1B1E7D257A79}"/>
              </a:ext>
            </a:extLst>
          </p:cNvPr>
          <p:cNvSpPr>
            <a:spLocks noGrp="1"/>
          </p:cNvSpPr>
          <p:nvPr>
            <p:ph type="sldNum" sz="quarter" idx="12"/>
          </p:nvPr>
        </p:nvSpPr>
        <p:spPr/>
        <p:txBody>
          <a:bodyPr/>
          <a:lstStyle/>
          <a:p>
            <a:fld id="{DDD1C4E3-6544-488F-8BBE-2E6A0588B5A3}" type="slidenum">
              <a:rPr lang="en-US" smtClean="0"/>
              <a:t>‹#›</a:t>
            </a:fld>
            <a:endParaRPr lang="en-US"/>
          </a:p>
        </p:txBody>
      </p:sp>
      <p:pic>
        <p:nvPicPr>
          <p:cNvPr id="7" name="image1.png">
            <a:extLst>
              <a:ext uri="{FF2B5EF4-FFF2-40B4-BE49-F238E27FC236}">
                <a16:creationId xmlns:a16="http://schemas.microsoft.com/office/drawing/2014/main" id="{B4C709A1-2348-5C30-222D-23256444FCBA}"/>
              </a:ext>
            </a:extLst>
          </p:cNvPr>
          <p:cNvPicPr/>
          <p:nvPr userDrawn="1"/>
        </p:nvPicPr>
        <p:blipFill>
          <a:blip r:embed="rId2"/>
          <a:srcRect/>
          <a:stretch>
            <a:fillRect/>
          </a:stretch>
        </p:blipFill>
        <p:spPr>
          <a:xfrm>
            <a:off x="5125915" y="136525"/>
            <a:ext cx="1940170" cy="1695095"/>
          </a:xfrm>
          <a:prstGeom prst="rect">
            <a:avLst/>
          </a:prstGeom>
          <a:ln/>
        </p:spPr>
      </p:pic>
    </p:spTree>
    <p:extLst>
      <p:ext uri="{BB962C8B-B14F-4D97-AF65-F5344CB8AC3E}">
        <p14:creationId xmlns:p14="http://schemas.microsoft.com/office/powerpoint/2010/main" val="4168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8DA-B57D-799C-DB27-14321ADF3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93769-9910-2175-1888-C76869038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3E145-E8EC-5162-297D-66F2C4C0C8F2}"/>
              </a:ext>
            </a:extLst>
          </p:cNvPr>
          <p:cNvSpPr>
            <a:spLocks noGrp="1"/>
          </p:cNvSpPr>
          <p:nvPr>
            <p:ph type="dt" sz="half" idx="10"/>
          </p:nvPr>
        </p:nvSpPr>
        <p:spPr/>
        <p:txBody>
          <a:bodyPr/>
          <a:lstStyle/>
          <a:p>
            <a:fld id="{F5074967-9816-499C-AB4B-C0FC2F66720D}" type="datetime1">
              <a:rPr lang="en-US" smtClean="0"/>
              <a:t>11/25/2023</a:t>
            </a:fld>
            <a:endParaRPr lang="en-US"/>
          </a:p>
        </p:txBody>
      </p:sp>
      <p:sp>
        <p:nvSpPr>
          <p:cNvPr id="5" name="Footer Placeholder 4">
            <a:extLst>
              <a:ext uri="{FF2B5EF4-FFF2-40B4-BE49-F238E27FC236}">
                <a16:creationId xmlns:a16="http://schemas.microsoft.com/office/drawing/2014/main" id="{70258059-EBF4-256A-D104-5D9ACE0F67F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E707881-770B-77BF-19EF-E5D48473220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109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F53FE-B2BD-B33C-6F52-DBA89647E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3E07BA-934E-E937-DE3C-E73F72F14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9403C-EDEF-1D0F-FDDA-CA9755E05F9A}"/>
              </a:ext>
            </a:extLst>
          </p:cNvPr>
          <p:cNvSpPr>
            <a:spLocks noGrp="1"/>
          </p:cNvSpPr>
          <p:nvPr>
            <p:ph type="dt" sz="half" idx="10"/>
          </p:nvPr>
        </p:nvSpPr>
        <p:spPr/>
        <p:txBody>
          <a:bodyPr/>
          <a:lstStyle/>
          <a:p>
            <a:fld id="{928B7465-797B-46B6-A7BA-BAD3E6FC9E30}" type="datetime1">
              <a:rPr lang="en-US" smtClean="0"/>
              <a:t>11/25/2023</a:t>
            </a:fld>
            <a:endParaRPr lang="en-US"/>
          </a:p>
        </p:txBody>
      </p:sp>
      <p:sp>
        <p:nvSpPr>
          <p:cNvPr id="5" name="Footer Placeholder 4">
            <a:extLst>
              <a:ext uri="{FF2B5EF4-FFF2-40B4-BE49-F238E27FC236}">
                <a16:creationId xmlns:a16="http://schemas.microsoft.com/office/drawing/2014/main" id="{1627DD69-2934-6097-7D20-840F139F7DD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F962490-E669-BFC8-7AD6-34C3517A764B}"/>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2444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3C9A-88CB-CC5C-38D6-901142384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2E1FA-8ECB-9A27-2BE1-799FC56A2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7499-FA34-F075-6513-AE32CE2CCA15}"/>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86EB7FDD-3513-F371-0F81-1BB7E33E801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3775C94-D2FD-41E9-A528-4214075EEEA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238236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41BB-566F-5ECE-F144-8782593F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6D9D9-5BE2-A49A-332C-913A418A3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DCC39-8FF5-3A17-5275-B71D83CC2637}"/>
              </a:ext>
            </a:extLst>
          </p:cNvPr>
          <p:cNvSpPr>
            <a:spLocks noGrp="1"/>
          </p:cNvSpPr>
          <p:nvPr>
            <p:ph type="dt" sz="half" idx="10"/>
          </p:nvPr>
        </p:nvSpPr>
        <p:spPr/>
        <p:txBody>
          <a:bodyPr/>
          <a:lstStyle/>
          <a:p>
            <a:fld id="{8A7082F0-F3F7-42FF-8D5D-2D21C8A34A49}" type="datetime1">
              <a:rPr lang="en-US" smtClean="0"/>
              <a:t>11/25/2023</a:t>
            </a:fld>
            <a:endParaRPr lang="en-US"/>
          </a:p>
        </p:txBody>
      </p:sp>
      <p:sp>
        <p:nvSpPr>
          <p:cNvPr id="5" name="Footer Placeholder 4">
            <a:extLst>
              <a:ext uri="{FF2B5EF4-FFF2-40B4-BE49-F238E27FC236}">
                <a16:creationId xmlns:a16="http://schemas.microsoft.com/office/drawing/2014/main" id="{DD47230D-89AB-73B5-C339-0675819E9C3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2033C43-3457-EE55-0086-57499D1A67A4}"/>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9808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5FA-EA51-9B56-ABD8-341A075B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74066-163E-A51C-43E9-A1BF7E02C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6A5E00-A851-74A7-3478-CAC640A6B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16690-5915-5A3E-825F-4AD3F514D2DF}"/>
              </a:ext>
            </a:extLst>
          </p:cNvPr>
          <p:cNvSpPr>
            <a:spLocks noGrp="1"/>
          </p:cNvSpPr>
          <p:nvPr>
            <p:ph type="dt" sz="half" idx="10"/>
          </p:nvPr>
        </p:nvSpPr>
        <p:spPr/>
        <p:txBody>
          <a:bodyPr/>
          <a:lstStyle/>
          <a:p>
            <a:fld id="{D7BC5A97-EE2C-465D-B14B-7475B8678DA8}" type="datetime1">
              <a:rPr lang="en-US" smtClean="0"/>
              <a:t>11/25/2023</a:t>
            </a:fld>
            <a:endParaRPr lang="en-US"/>
          </a:p>
        </p:txBody>
      </p:sp>
      <p:sp>
        <p:nvSpPr>
          <p:cNvPr id="6" name="Footer Placeholder 5">
            <a:extLst>
              <a:ext uri="{FF2B5EF4-FFF2-40B4-BE49-F238E27FC236}">
                <a16:creationId xmlns:a16="http://schemas.microsoft.com/office/drawing/2014/main" id="{7A5621F4-F3B2-00E9-D549-2CE0A75412A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BBD95BEF-ACB1-4FA6-2C4A-780A27558359}"/>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3833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5AF-8E7A-CEA0-1891-7B808E784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4E998-7B2E-8537-549B-1231A07A9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6CF0F-6344-1DB8-3319-D9040939B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79781-88FB-682E-1641-04FCB199C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0ED85-2148-8E2D-F70B-A73547E39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FD2EF-AE8D-6899-799E-A80DF555FB62}"/>
              </a:ext>
            </a:extLst>
          </p:cNvPr>
          <p:cNvSpPr>
            <a:spLocks noGrp="1"/>
          </p:cNvSpPr>
          <p:nvPr>
            <p:ph type="dt" sz="half" idx="10"/>
          </p:nvPr>
        </p:nvSpPr>
        <p:spPr/>
        <p:txBody>
          <a:bodyPr/>
          <a:lstStyle/>
          <a:p>
            <a:fld id="{DDA956A2-A6E8-4C44-AA9E-4F5628D6BBB5}" type="datetime1">
              <a:rPr lang="en-US" smtClean="0"/>
              <a:t>11/25/2023</a:t>
            </a:fld>
            <a:endParaRPr lang="en-US"/>
          </a:p>
        </p:txBody>
      </p:sp>
      <p:sp>
        <p:nvSpPr>
          <p:cNvPr id="8" name="Footer Placeholder 7">
            <a:extLst>
              <a:ext uri="{FF2B5EF4-FFF2-40B4-BE49-F238E27FC236}">
                <a16:creationId xmlns:a16="http://schemas.microsoft.com/office/drawing/2014/main" id="{F78915BF-2BA7-A3C3-9727-BF2C6E68B1A0}"/>
              </a:ext>
            </a:extLst>
          </p:cNvPr>
          <p:cNvSpPr>
            <a:spLocks noGrp="1"/>
          </p:cNvSpPr>
          <p:nvPr>
            <p:ph type="ftr" sz="quarter" idx="11"/>
          </p:nvPr>
        </p:nvSpPr>
        <p:spPr/>
        <p:txBody>
          <a:bodyPr/>
          <a:lstStyle/>
          <a:p>
            <a:r>
              <a:rPr lang="en-US"/>
              <a:t>CUEA | Department of Computer &amp; Information Science</a:t>
            </a:r>
          </a:p>
        </p:txBody>
      </p:sp>
      <p:sp>
        <p:nvSpPr>
          <p:cNvPr id="9" name="Slide Number Placeholder 8">
            <a:extLst>
              <a:ext uri="{FF2B5EF4-FFF2-40B4-BE49-F238E27FC236}">
                <a16:creationId xmlns:a16="http://schemas.microsoft.com/office/drawing/2014/main" id="{B7682580-1EDA-F274-C9E7-52573D0AD34D}"/>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4263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2BB6-C343-3EB6-9C53-14781D09B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0E5D4-D8D3-7E25-26FF-9882C27F376A}"/>
              </a:ext>
            </a:extLst>
          </p:cNvPr>
          <p:cNvSpPr>
            <a:spLocks noGrp="1"/>
          </p:cNvSpPr>
          <p:nvPr>
            <p:ph type="dt" sz="half" idx="10"/>
          </p:nvPr>
        </p:nvSpPr>
        <p:spPr/>
        <p:txBody>
          <a:bodyPr/>
          <a:lstStyle/>
          <a:p>
            <a:fld id="{1458A082-D35D-4107-A4BF-8A78C47DC0CE}" type="datetime1">
              <a:rPr lang="en-US" smtClean="0"/>
              <a:t>11/25/2023</a:t>
            </a:fld>
            <a:endParaRPr lang="en-US"/>
          </a:p>
        </p:txBody>
      </p:sp>
      <p:sp>
        <p:nvSpPr>
          <p:cNvPr id="4" name="Footer Placeholder 3">
            <a:extLst>
              <a:ext uri="{FF2B5EF4-FFF2-40B4-BE49-F238E27FC236}">
                <a16:creationId xmlns:a16="http://schemas.microsoft.com/office/drawing/2014/main" id="{FE8B0D74-6CC6-69CE-248B-CF6FDEC79C2C}"/>
              </a:ext>
            </a:extLst>
          </p:cNvPr>
          <p:cNvSpPr>
            <a:spLocks noGrp="1"/>
          </p:cNvSpPr>
          <p:nvPr>
            <p:ph type="ftr" sz="quarter" idx="11"/>
          </p:nvPr>
        </p:nvSpPr>
        <p:spPr/>
        <p:txBody>
          <a:bodyPr/>
          <a:lstStyle/>
          <a:p>
            <a:r>
              <a:rPr lang="en-US"/>
              <a:t>CUEA | Department of Computer &amp; Information Science</a:t>
            </a:r>
          </a:p>
        </p:txBody>
      </p:sp>
      <p:sp>
        <p:nvSpPr>
          <p:cNvPr id="5" name="Slide Number Placeholder 4">
            <a:extLst>
              <a:ext uri="{FF2B5EF4-FFF2-40B4-BE49-F238E27FC236}">
                <a16:creationId xmlns:a16="http://schemas.microsoft.com/office/drawing/2014/main" id="{32A8C218-FAB3-49A9-B6CC-B3609B13583F}"/>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71059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50FF8-3E6C-1CE0-F867-0B536440E3E0}"/>
              </a:ext>
            </a:extLst>
          </p:cNvPr>
          <p:cNvSpPr>
            <a:spLocks noGrp="1"/>
          </p:cNvSpPr>
          <p:nvPr>
            <p:ph type="dt" sz="half" idx="10"/>
          </p:nvPr>
        </p:nvSpPr>
        <p:spPr/>
        <p:txBody>
          <a:bodyPr/>
          <a:lstStyle/>
          <a:p>
            <a:fld id="{FE22DCC7-3996-4C97-914E-B079D5E3DF8C}" type="datetime1">
              <a:rPr lang="en-US" smtClean="0"/>
              <a:t>11/25/2023</a:t>
            </a:fld>
            <a:endParaRPr lang="en-US"/>
          </a:p>
        </p:txBody>
      </p:sp>
      <p:sp>
        <p:nvSpPr>
          <p:cNvPr id="3" name="Footer Placeholder 2">
            <a:extLst>
              <a:ext uri="{FF2B5EF4-FFF2-40B4-BE49-F238E27FC236}">
                <a16:creationId xmlns:a16="http://schemas.microsoft.com/office/drawing/2014/main" id="{AF546D47-F585-E8CB-50C8-6B0F5213DBF1}"/>
              </a:ext>
            </a:extLst>
          </p:cNvPr>
          <p:cNvSpPr>
            <a:spLocks noGrp="1"/>
          </p:cNvSpPr>
          <p:nvPr>
            <p:ph type="ftr" sz="quarter" idx="11"/>
          </p:nvPr>
        </p:nvSpPr>
        <p:spPr/>
        <p:txBody>
          <a:bodyPr/>
          <a:lstStyle/>
          <a:p>
            <a:r>
              <a:rPr lang="en-US"/>
              <a:t>CUEA | Department of Computer &amp; Information Science</a:t>
            </a:r>
          </a:p>
        </p:txBody>
      </p:sp>
      <p:sp>
        <p:nvSpPr>
          <p:cNvPr id="4" name="Slide Number Placeholder 3">
            <a:extLst>
              <a:ext uri="{FF2B5EF4-FFF2-40B4-BE49-F238E27FC236}">
                <a16:creationId xmlns:a16="http://schemas.microsoft.com/office/drawing/2014/main" id="{7512523A-F471-0D7C-9F71-404E1753650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57438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037B-2B30-C7D5-B00D-F0C04EFA0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3E4EC-9355-45EB-F00A-3DFF484D1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C68E6-B85C-4815-44E8-87E4CBC1E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FF1BB-48C8-4786-8582-B0B5DE0F7355}"/>
              </a:ext>
            </a:extLst>
          </p:cNvPr>
          <p:cNvSpPr>
            <a:spLocks noGrp="1"/>
          </p:cNvSpPr>
          <p:nvPr>
            <p:ph type="dt" sz="half" idx="10"/>
          </p:nvPr>
        </p:nvSpPr>
        <p:spPr/>
        <p:txBody>
          <a:bodyPr/>
          <a:lstStyle/>
          <a:p>
            <a:fld id="{7923FA11-8A1B-4F35-9FC3-A508EA8A0333}" type="datetime1">
              <a:rPr lang="en-US" smtClean="0"/>
              <a:t>11/25/2023</a:t>
            </a:fld>
            <a:endParaRPr lang="en-US"/>
          </a:p>
        </p:txBody>
      </p:sp>
      <p:sp>
        <p:nvSpPr>
          <p:cNvPr id="6" name="Footer Placeholder 5">
            <a:extLst>
              <a:ext uri="{FF2B5EF4-FFF2-40B4-BE49-F238E27FC236}">
                <a16:creationId xmlns:a16="http://schemas.microsoft.com/office/drawing/2014/main" id="{00EDBEC1-486E-220B-C268-D71A9D77D4D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FFE87761-091C-4895-1610-A03584DD8D18}"/>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83186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92-556E-FEA4-3829-0E809DDD8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B30BB-083E-81C2-2D7A-DFD6E88A5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D1C74-B8A7-6BC7-4783-FAEC001B3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DDA90-7C72-5D89-84F6-6477D30344C5}"/>
              </a:ext>
            </a:extLst>
          </p:cNvPr>
          <p:cNvSpPr>
            <a:spLocks noGrp="1"/>
          </p:cNvSpPr>
          <p:nvPr>
            <p:ph type="dt" sz="half" idx="10"/>
          </p:nvPr>
        </p:nvSpPr>
        <p:spPr/>
        <p:txBody>
          <a:bodyPr/>
          <a:lstStyle/>
          <a:p>
            <a:fld id="{5C0420C4-E89B-4AE2-9C9C-F402479D59A1}" type="datetime1">
              <a:rPr lang="en-US" smtClean="0"/>
              <a:t>11/25/2023</a:t>
            </a:fld>
            <a:endParaRPr lang="en-US"/>
          </a:p>
        </p:txBody>
      </p:sp>
      <p:sp>
        <p:nvSpPr>
          <p:cNvPr id="6" name="Footer Placeholder 5">
            <a:extLst>
              <a:ext uri="{FF2B5EF4-FFF2-40B4-BE49-F238E27FC236}">
                <a16:creationId xmlns:a16="http://schemas.microsoft.com/office/drawing/2014/main" id="{B1FF8504-AAE2-8A98-C590-E3A0605257A8}"/>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34CFF37F-F1A8-4F2E-44D3-9A0CE0C8417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498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C47D2-4BA7-7318-A1A8-E4AFA3B34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65D27-D049-DBC0-5AD7-795F8B372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DFD8D-F6E5-6972-C4D3-7899A997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4FB30-3BE4-4C21-89AF-A0EA3257E411}" type="datetime1">
              <a:rPr lang="en-US" smtClean="0"/>
              <a:t>11/25/2023</a:t>
            </a:fld>
            <a:endParaRPr lang="en-US"/>
          </a:p>
        </p:txBody>
      </p:sp>
      <p:sp>
        <p:nvSpPr>
          <p:cNvPr id="5" name="Footer Placeholder 4">
            <a:extLst>
              <a:ext uri="{FF2B5EF4-FFF2-40B4-BE49-F238E27FC236}">
                <a16:creationId xmlns:a16="http://schemas.microsoft.com/office/drawing/2014/main" id="{633A7B9F-6C95-26AC-5A75-D3BF23023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991B91BD-395C-29FB-FEE3-30ABC9E8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1C4E3-6544-488F-8BBE-2E6A0588B5A3}" type="slidenum">
              <a:rPr lang="en-US" smtClean="0"/>
              <a:t>‹#›</a:t>
            </a:fld>
            <a:endParaRPr lang="en-US"/>
          </a:p>
        </p:txBody>
      </p:sp>
    </p:spTree>
    <p:extLst>
      <p:ext uri="{BB962C8B-B14F-4D97-AF65-F5344CB8AC3E}">
        <p14:creationId xmlns:p14="http://schemas.microsoft.com/office/powerpoint/2010/main" val="290060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ADC-91F3-6B62-89DB-0502A9F7BA37}"/>
              </a:ext>
            </a:extLst>
          </p:cNvPr>
          <p:cNvSpPr>
            <a:spLocks noGrp="1"/>
          </p:cNvSpPr>
          <p:nvPr>
            <p:ph type="ctrTitle"/>
          </p:nvPr>
        </p:nvSpPr>
        <p:spPr>
          <a:xfrm>
            <a:off x="799514" y="1800665"/>
            <a:ext cx="10592972" cy="2180491"/>
          </a:xfrm>
        </p:spPr>
        <p:txBody>
          <a:bodyPr>
            <a:normAutofit/>
          </a:bodyPr>
          <a:lstStyle/>
          <a:p>
            <a:r>
              <a:rPr lang="en-US" sz="4000" dirty="0"/>
              <a:t>MY RESEARCH PROJECT TITLE</a:t>
            </a:r>
          </a:p>
        </p:txBody>
      </p:sp>
      <p:sp>
        <p:nvSpPr>
          <p:cNvPr id="3" name="Subtitle 2">
            <a:extLst>
              <a:ext uri="{FF2B5EF4-FFF2-40B4-BE49-F238E27FC236}">
                <a16:creationId xmlns:a16="http://schemas.microsoft.com/office/drawing/2014/main" id="{DF9DFCDC-2FB9-E448-9503-EDD09F0A83BC}"/>
              </a:ext>
            </a:extLst>
          </p:cNvPr>
          <p:cNvSpPr>
            <a:spLocks noGrp="1"/>
          </p:cNvSpPr>
          <p:nvPr>
            <p:ph type="subTitle" idx="1"/>
          </p:nvPr>
        </p:nvSpPr>
        <p:spPr>
          <a:xfrm>
            <a:off x="872196" y="4202723"/>
            <a:ext cx="10592971" cy="1874520"/>
          </a:xfrm>
        </p:spPr>
        <p:txBody>
          <a:bodyPr>
            <a:normAutofit/>
          </a:bodyPr>
          <a:lstStyle/>
          <a:p>
            <a:pPr>
              <a:lnSpc>
                <a:spcPct val="100000"/>
              </a:lnSpc>
            </a:pPr>
            <a:r>
              <a:rPr lang="en-US" sz="3200" dirty="0"/>
              <a:t>DIT 020 : Research Project Progress Report </a:t>
            </a:r>
          </a:p>
          <a:p>
            <a:pPr>
              <a:lnSpc>
                <a:spcPct val="100000"/>
              </a:lnSpc>
            </a:pPr>
            <a:r>
              <a:rPr lang="en-US" sz="3200" dirty="0"/>
              <a:t>Name : John Paul | REG. Num: 1010101</a:t>
            </a:r>
          </a:p>
          <a:p>
            <a:pPr>
              <a:lnSpc>
                <a:spcPct val="100000"/>
              </a:lnSpc>
            </a:pPr>
            <a:r>
              <a:rPr lang="en-US" sz="3200" dirty="0"/>
              <a:t>Supervisor:  Ahmed</a:t>
            </a:r>
          </a:p>
          <a:p>
            <a:endParaRPr lang="en-US" sz="800" dirty="0"/>
          </a:p>
        </p:txBody>
      </p:sp>
    </p:spTree>
    <p:extLst>
      <p:ext uri="{BB962C8B-B14F-4D97-AF65-F5344CB8AC3E}">
        <p14:creationId xmlns:p14="http://schemas.microsoft.com/office/powerpoint/2010/main" val="124143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DAAB-7ECD-349E-5A01-49A474B24F28}"/>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A97E0410-E526-2B41-F15D-788C06FAA71C}"/>
              </a:ext>
            </a:extLst>
          </p:cNvPr>
          <p:cNvSpPr>
            <a:spLocks noGrp="1"/>
          </p:cNvSpPr>
          <p:nvPr>
            <p:ph idx="1"/>
          </p:nvPr>
        </p:nvSpPr>
        <p:spPr/>
        <p:txBody>
          <a:bodyPr/>
          <a:lstStyle/>
          <a:p>
            <a:r>
              <a:rPr lang="en-GB" dirty="0"/>
              <a:t>(In point form indicated work done)</a:t>
            </a:r>
          </a:p>
        </p:txBody>
      </p:sp>
      <p:sp>
        <p:nvSpPr>
          <p:cNvPr id="4" name="Date Placeholder 3">
            <a:extLst>
              <a:ext uri="{FF2B5EF4-FFF2-40B4-BE49-F238E27FC236}">
                <a16:creationId xmlns:a16="http://schemas.microsoft.com/office/drawing/2014/main" id="{B007A094-8A88-952C-74F6-1557FF73B53E}"/>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D159E3A0-D133-5287-949D-5ED65E2C950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3018F7D-550F-26F9-1934-DE07C281ED25}"/>
              </a:ext>
            </a:extLst>
          </p:cNvPr>
          <p:cNvSpPr>
            <a:spLocks noGrp="1"/>
          </p:cNvSpPr>
          <p:nvPr>
            <p:ph type="sldNum" sz="quarter" idx="12"/>
          </p:nvPr>
        </p:nvSpPr>
        <p:spPr/>
        <p:txBody>
          <a:bodyPr/>
          <a:lstStyle/>
          <a:p>
            <a:fld id="{DDD1C4E3-6544-488F-8BBE-2E6A0588B5A3}" type="slidenum">
              <a:rPr lang="en-US" smtClean="0"/>
              <a:t>10</a:t>
            </a:fld>
            <a:endParaRPr lang="en-US"/>
          </a:p>
        </p:txBody>
      </p:sp>
    </p:spTree>
    <p:extLst>
      <p:ext uri="{BB962C8B-B14F-4D97-AF65-F5344CB8AC3E}">
        <p14:creationId xmlns:p14="http://schemas.microsoft.com/office/powerpoint/2010/main" val="271998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2E45-4AB7-BD9D-C545-EF903A70D599}"/>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DAACF835-A000-6753-5694-805F0218F77D}"/>
              </a:ext>
            </a:extLst>
          </p:cNvPr>
          <p:cNvSpPr>
            <a:spLocks noGrp="1"/>
          </p:cNvSpPr>
          <p:nvPr>
            <p:ph type="subTitle" idx="1"/>
          </p:nvPr>
        </p:nvSpPr>
        <p:spPr/>
        <p:txBody>
          <a:bodyPr/>
          <a:lstStyle/>
          <a:p>
            <a:r>
              <a:rPr lang="en-US" dirty="0"/>
              <a:t>Thank you</a:t>
            </a:r>
          </a:p>
          <a:p>
            <a:r>
              <a:rPr lang="en-US" dirty="0"/>
              <a:t>[proceed to invite the panel to your system /prototype presentation]</a:t>
            </a:r>
          </a:p>
        </p:txBody>
      </p:sp>
    </p:spTree>
    <p:extLst>
      <p:ext uri="{BB962C8B-B14F-4D97-AF65-F5344CB8AC3E}">
        <p14:creationId xmlns:p14="http://schemas.microsoft.com/office/powerpoint/2010/main" val="190445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F36-4CC5-EEA1-6E5C-E6D2E0C50B3F}"/>
              </a:ext>
            </a:extLst>
          </p:cNvPr>
          <p:cNvSpPr>
            <a:spLocks noGrp="1"/>
          </p:cNvSpPr>
          <p:nvPr>
            <p:ph type="title"/>
          </p:nvPr>
        </p:nvSpPr>
        <p:spPr/>
        <p:txBody>
          <a:bodyPr/>
          <a:lstStyle/>
          <a:p>
            <a:r>
              <a:rPr lang="en-US" dirty="0"/>
              <a:t>[Notes on slides; Delete or hide this slide]</a:t>
            </a:r>
          </a:p>
        </p:txBody>
      </p:sp>
      <p:sp>
        <p:nvSpPr>
          <p:cNvPr id="3" name="Content Placeholder 2">
            <a:extLst>
              <a:ext uri="{FF2B5EF4-FFF2-40B4-BE49-F238E27FC236}">
                <a16:creationId xmlns:a16="http://schemas.microsoft.com/office/drawing/2014/main" id="{9BAB46F0-4E3A-8946-15FD-942C7257B881}"/>
              </a:ext>
            </a:extLst>
          </p:cNvPr>
          <p:cNvSpPr>
            <a:spLocks noGrp="1"/>
          </p:cNvSpPr>
          <p:nvPr>
            <p:ph idx="1"/>
          </p:nvPr>
        </p:nvSpPr>
        <p:spPr/>
        <p:txBody>
          <a:bodyPr>
            <a:normAutofit fontScale="85000" lnSpcReduction="20000"/>
          </a:bodyPr>
          <a:lstStyle/>
          <a:p>
            <a:r>
              <a:rPr lang="en-US" dirty="0"/>
              <a:t>Only minimal text is expected on the slides</a:t>
            </a:r>
          </a:p>
          <a:p>
            <a:pPr lvl="1"/>
            <a:r>
              <a:rPr lang="en-US" dirty="0"/>
              <a:t>The audience of your presentation is the panel. The panel only needs slides to guide them through your oral presentation. If you need extra notes, use the </a:t>
            </a:r>
            <a:r>
              <a:rPr lang="en-US" b="1" dirty="0"/>
              <a:t>notes view (view menu/ notes page) </a:t>
            </a:r>
            <a:r>
              <a:rPr lang="en-US" dirty="0"/>
              <a:t>to hide them from the audience but make them available to the presenter/yourself during the presentation] </a:t>
            </a:r>
          </a:p>
          <a:p>
            <a:r>
              <a:rPr lang="en-US" dirty="0"/>
              <a:t>Use a bulleted list or numbered list in your slides. Don’t use continuous prose</a:t>
            </a:r>
          </a:p>
          <a:p>
            <a:r>
              <a:rPr lang="en-US" dirty="0"/>
              <a:t>The projector screen is for the panel, your screen is the laptop screen, make use of it unless it becomes necessary to point at something on the audience screen that the mouse pointer can’t effectively do from your screen.</a:t>
            </a:r>
          </a:p>
          <a:p>
            <a:r>
              <a:rPr lang="en-US" dirty="0"/>
              <a:t>Rehearsing your presentation minimizes stage fright. </a:t>
            </a:r>
          </a:p>
          <a:p>
            <a:r>
              <a:rPr lang="en-US" dirty="0"/>
              <a:t>Delete all placeholder content in the other slides, that is, content in [square brackets].</a:t>
            </a:r>
          </a:p>
          <a:p>
            <a:r>
              <a:rPr lang="en-US" dirty="0"/>
              <a:t>The panel will check on your research problem, objectives, analysis and design. You will also present the actual incomplete system as guided by your supervisor.</a:t>
            </a:r>
          </a:p>
        </p:txBody>
      </p:sp>
      <p:sp>
        <p:nvSpPr>
          <p:cNvPr id="4" name="Date Placeholder 3">
            <a:extLst>
              <a:ext uri="{FF2B5EF4-FFF2-40B4-BE49-F238E27FC236}">
                <a16:creationId xmlns:a16="http://schemas.microsoft.com/office/drawing/2014/main" id="{39FBFC7D-464F-8E47-545C-126CF50C17F4}"/>
              </a:ext>
            </a:extLst>
          </p:cNvPr>
          <p:cNvSpPr>
            <a:spLocks noGrp="1"/>
          </p:cNvSpPr>
          <p:nvPr>
            <p:ph type="dt" sz="half" idx="10"/>
          </p:nvPr>
        </p:nvSpPr>
        <p:spPr/>
        <p:txBody>
          <a:bodyPr/>
          <a:lstStyle/>
          <a:p>
            <a:fld id="{34915275-69A9-4E91-923E-D96F4D81A4CC}" type="datetime1">
              <a:rPr lang="en-US" smtClean="0"/>
              <a:t>11/25/2023</a:t>
            </a:fld>
            <a:endParaRPr lang="en-US"/>
          </a:p>
        </p:txBody>
      </p:sp>
      <p:sp>
        <p:nvSpPr>
          <p:cNvPr id="5" name="Footer Placeholder 4">
            <a:extLst>
              <a:ext uri="{FF2B5EF4-FFF2-40B4-BE49-F238E27FC236}">
                <a16:creationId xmlns:a16="http://schemas.microsoft.com/office/drawing/2014/main" id="{9BAC47E2-2CD5-F5CB-4966-6D601C3FC045}"/>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A3C11E9-F395-69BC-94FC-EF1D4EAB3916}"/>
              </a:ext>
            </a:extLst>
          </p:cNvPr>
          <p:cNvSpPr>
            <a:spLocks noGrp="1"/>
          </p:cNvSpPr>
          <p:nvPr>
            <p:ph type="sldNum" sz="quarter" idx="12"/>
          </p:nvPr>
        </p:nvSpPr>
        <p:spPr/>
        <p:txBody>
          <a:bodyPr/>
          <a:lstStyle/>
          <a:p>
            <a:fld id="{DDD1C4E3-6544-488F-8BBE-2E6A0588B5A3}" type="slidenum">
              <a:rPr lang="en-US" smtClean="0"/>
              <a:t>2</a:t>
            </a:fld>
            <a:endParaRPr lang="en-US" dirty="0"/>
          </a:p>
        </p:txBody>
      </p:sp>
    </p:spTree>
    <p:extLst>
      <p:ext uri="{BB962C8B-B14F-4D97-AF65-F5344CB8AC3E}">
        <p14:creationId xmlns:p14="http://schemas.microsoft.com/office/powerpoint/2010/main" val="425089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EAB1-6F90-F2DC-29B8-2C999D4EF3B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8F502CCC-73FA-885E-5A4F-A57C31DF2DF1}"/>
              </a:ext>
            </a:extLst>
          </p:cNvPr>
          <p:cNvSpPr>
            <a:spLocks noGrp="1"/>
          </p:cNvSpPr>
          <p:nvPr>
            <p:ph idx="1"/>
          </p:nvPr>
        </p:nvSpPr>
        <p:spPr/>
        <p:txBody>
          <a:bodyPr>
            <a:normAutofit/>
          </a:bodyPr>
          <a:lstStyle/>
          <a:p>
            <a:r>
              <a:rPr lang="en-US" dirty="0"/>
              <a:t>Background of the Research</a:t>
            </a:r>
          </a:p>
          <a:p>
            <a:r>
              <a:rPr lang="en-US" dirty="0"/>
              <a:t>Problem Statement</a:t>
            </a:r>
          </a:p>
          <a:p>
            <a:r>
              <a:rPr lang="en-US" dirty="0"/>
              <a:t>Main &amp; Specific Objectives</a:t>
            </a:r>
          </a:p>
          <a:p>
            <a:r>
              <a:rPr lang="en-US" dirty="0"/>
              <a:t>Analysis</a:t>
            </a:r>
          </a:p>
          <a:p>
            <a:r>
              <a:rPr lang="en-US" dirty="0"/>
              <a:t>Design</a:t>
            </a:r>
          </a:p>
          <a:p>
            <a:r>
              <a:rPr lang="en-US" dirty="0"/>
              <a:t>Implementation</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CF492FC0-BC1D-D037-F1A7-201B16050F9D}"/>
              </a:ext>
            </a:extLst>
          </p:cNvPr>
          <p:cNvSpPr>
            <a:spLocks noGrp="1"/>
          </p:cNvSpPr>
          <p:nvPr>
            <p:ph type="dt" sz="half" idx="10"/>
          </p:nvPr>
        </p:nvSpPr>
        <p:spPr/>
        <p:txBody>
          <a:bodyPr/>
          <a:lstStyle/>
          <a:p>
            <a:fld id="{F757C34A-FB17-4502-B8B0-C32B7C226254}" type="datetime1">
              <a:rPr lang="en-US" smtClean="0"/>
              <a:t>11/25/2023</a:t>
            </a:fld>
            <a:endParaRPr lang="en-US"/>
          </a:p>
        </p:txBody>
      </p:sp>
      <p:sp>
        <p:nvSpPr>
          <p:cNvPr id="5" name="Footer Placeholder 4">
            <a:extLst>
              <a:ext uri="{FF2B5EF4-FFF2-40B4-BE49-F238E27FC236}">
                <a16:creationId xmlns:a16="http://schemas.microsoft.com/office/drawing/2014/main" id="{9988328C-9DBF-122F-F905-96089718DDA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4A9A41E-6091-DA20-0FB5-4A1E1CFF425D}"/>
              </a:ext>
            </a:extLst>
          </p:cNvPr>
          <p:cNvSpPr>
            <a:spLocks noGrp="1"/>
          </p:cNvSpPr>
          <p:nvPr>
            <p:ph type="sldNum" sz="quarter" idx="12"/>
          </p:nvPr>
        </p:nvSpPr>
        <p:spPr/>
        <p:txBody>
          <a:bodyPr/>
          <a:lstStyle/>
          <a:p>
            <a:fld id="{DDD1C4E3-6544-488F-8BBE-2E6A0588B5A3}" type="slidenum">
              <a:rPr lang="en-US" smtClean="0"/>
              <a:t>3</a:t>
            </a:fld>
            <a:endParaRPr lang="en-US"/>
          </a:p>
        </p:txBody>
      </p:sp>
    </p:spTree>
    <p:extLst>
      <p:ext uri="{BB962C8B-B14F-4D97-AF65-F5344CB8AC3E}">
        <p14:creationId xmlns:p14="http://schemas.microsoft.com/office/powerpoint/2010/main" val="25017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A01-7AD1-A87C-C007-70C15888762C}"/>
              </a:ext>
            </a:extLst>
          </p:cNvPr>
          <p:cNvSpPr>
            <a:spLocks noGrp="1"/>
          </p:cNvSpPr>
          <p:nvPr>
            <p:ph type="title"/>
          </p:nvPr>
        </p:nvSpPr>
        <p:spPr/>
        <p:txBody>
          <a:bodyPr/>
          <a:lstStyle/>
          <a:p>
            <a:r>
              <a:rPr lang="en-US" dirty="0"/>
              <a:t>Background of the research</a:t>
            </a:r>
          </a:p>
        </p:txBody>
      </p:sp>
      <p:sp>
        <p:nvSpPr>
          <p:cNvPr id="3" name="Content Placeholder 2">
            <a:extLst>
              <a:ext uri="{FF2B5EF4-FFF2-40B4-BE49-F238E27FC236}">
                <a16:creationId xmlns:a16="http://schemas.microsoft.com/office/drawing/2014/main" id="{003A4990-0FF6-1ED4-49A9-C8EE073769B9}"/>
              </a:ext>
            </a:extLst>
          </p:cNvPr>
          <p:cNvSpPr>
            <a:spLocks noGrp="1"/>
          </p:cNvSpPr>
          <p:nvPr>
            <p:ph idx="1"/>
          </p:nvPr>
        </p:nvSpPr>
        <p:spPr/>
        <p:txBody>
          <a:bodyPr/>
          <a:lstStyle/>
          <a:p>
            <a:r>
              <a:rPr lang="en-US" dirty="0"/>
              <a:t>[Introduce your research topic]</a:t>
            </a:r>
          </a:p>
          <a:p>
            <a:r>
              <a:rPr lang="en-US" dirty="0"/>
              <a:t>[Give some background information about it]</a:t>
            </a:r>
          </a:p>
        </p:txBody>
      </p:sp>
      <p:sp>
        <p:nvSpPr>
          <p:cNvPr id="4" name="Date Placeholder 3">
            <a:extLst>
              <a:ext uri="{FF2B5EF4-FFF2-40B4-BE49-F238E27FC236}">
                <a16:creationId xmlns:a16="http://schemas.microsoft.com/office/drawing/2014/main" id="{B5C6DE3B-AC07-4A00-832B-0B005D241651}"/>
              </a:ext>
            </a:extLst>
          </p:cNvPr>
          <p:cNvSpPr>
            <a:spLocks noGrp="1"/>
          </p:cNvSpPr>
          <p:nvPr>
            <p:ph type="dt" sz="half" idx="10"/>
          </p:nvPr>
        </p:nvSpPr>
        <p:spPr/>
        <p:txBody>
          <a:bodyPr/>
          <a:lstStyle/>
          <a:p>
            <a:fld id="{594A5CCB-E238-42AB-B195-E1B13A2052D1}" type="datetime1">
              <a:rPr lang="en-US" smtClean="0"/>
              <a:t>11/25/2023</a:t>
            </a:fld>
            <a:endParaRPr lang="en-US"/>
          </a:p>
        </p:txBody>
      </p:sp>
      <p:sp>
        <p:nvSpPr>
          <p:cNvPr id="5" name="Footer Placeholder 4">
            <a:extLst>
              <a:ext uri="{FF2B5EF4-FFF2-40B4-BE49-F238E27FC236}">
                <a16:creationId xmlns:a16="http://schemas.microsoft.com/office/drawing/2014/main" id="{C066B61C-13C6-A28C-7B39-A66B50C7E01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0A9F362E-998C-4523-8DE8-25B2FF8BA813}"/>
              </a:ext>
            </a:extLst>
          </p:cNvPr>
          <p:cNvSpPr>
            <a:spLocks noGrp="1"/>
          </p:cNvSpPr>
          <p:nvPr>
            <p:ph type="sldNum" sz="quarter" idx="12"/>
          </p:nvPr>
        </p:nvSpPr>
        <p:spPr/>
        <p:txBody>
          <a:bodyPr/>
          <a:lstStyle/>
          <a:p>
            <a:fld id="{DDD1C4E3-6544-488F-8BBE-2E6A0588B5A3}" type="slidenum">
              <a:rPr lang="en-US" smtClean="0"/>
              <a:t>4</a:t>
            </a:fld>
            <a:endParaRPr lang="en-US"/>
          </a:p>
        </p:txBody>
      </p:sp>
    </p:spTree>
    <p:extLst>
      <p:ext uri="{BB962C8B-B14F-4D97-AF65-F5344CB8AC3E}">
        <p14:creationId xmlns:p14="http://schemas.microsoft.com/office/powerpoint/2010/main" val="5230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8A-4256-592C-90E6-BD9D120FC842}"/>
              </a:ext>
            </a:extLst>
          </p:cNvPr>
          <p:cNvSpPr>
            <a:spLocks noGrp="1"/>
          </p:cNvSpPr>
          <p:nvPr>
            <p:ph type="title"/>
          </p:nvPr>
        </p:nvSpPr>
        <p:spPr/>
        <p:txBody>
          <a:bodyPr/>
          <a:lstStyle/>
          <a:p>
            <a:r>
              <a:rPr lang="en-US" dirty="0"/>
              <a:t>Main &amp; Specific Objectives</a:t>
            </a:r>
          </a:p>
        </p:txBody>
      </p:sp>
      <p:sp>
        <p:nvSpPr>
          <p:cNvPr id="3" name="Content Placeholder 2">
            <a:extLst>
              <a:ext uri="{FF2B5EF4-FFF2-40B4-BE49-F238E27FC236}">
                <a16:creationId xmlns:a16="http://schemas.microsoft.com/office/drawing/2014/main" id="{4E119CEB-A598-CB8E-B78C-30CDAD81AD38}"/>
              </a:ext>
            </a:extLst>
          </p:cNvPr>
          <p:cNvSpPr>
            <a:spLocks noGrp="1"/>
          </p:cNvSpPr>
          <p:nvPr>
            <p:ph idx="1"/>
          </p:nvPr>
        </p:nvSpPr>
        <p:spPr/>
        <p:txBody>
          <a:bodyPr/>
          <a:lstStyle/>
          <a:p>
            <a:r>
              <a:rPr lang="en-US" dirty="0"/>
              <a:t>[State the main objective (Aim of the research) and the specific objectives</a:t>
            </a:r>
          </a:p>
        </p:txBody>
      </p:sp>
      <p:sp>
        <p:nvSpPr>
          <p:cNvPr id="4" name="Date Placeholder 3">
            <a:extLst>
              <a:ext uri="{FF2B5EF4-FFF2-40B4-BE49-F238E27FC236}">
                <a16:creationId xmlns:a16="http://schemas.microsoft.com/office/drawing/2014/main" id="{076F7429-3E40-586C-BF72-AEAF0C146381}"/>
              </a:ext>
            </a:extLst>
          </p:cNvPr>
          <p:cNvSpPr>
            <a:spLocks noGrp="1"/>
          </p:cNvSpPr>
          <p:nvPr>
            <p:ph type="dt" sz="half" idx="10"/>
          </p:nvPr>
        </p:nvSpPr>
        <p:spPr/>
        <p:txBody>
          <a:bodyPr/>
          <a:lstStyle/>
          <a:p>
            <a:fld id="{67F80246-0887-40D7-A50C-F8D8F0CA8691}" type="datetime1">
              <a:rPr lang="en-US" smtClean="0"/>
              <a:t>11/25/2023</a:t>
            </a:fld>
            <a:endParaRPr lang="en-US"/>
          </a:p>
        </p:txBody>
      </p:sp>
      <p:sp>
        <p:nvSpPr>
          <p:cNvPr id="5" name="Footer Placeholder 4">
            <a:extLst>
              <a:ext uri="{FF2B5EF4-FFF2-40B4-BE49-F238E27FC236}">
                <a16:creationId xmlns:a16="http://schemas.microsoft.com/office/drawing/2014/main" id="{0A9398B1-FAEB-5511-6665-168AB9B9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4780CD73-2FDA-0804-4269-EEF12AF27E6B}"/>
              </a:ext>
            </a:extLst>
          </p:cNvPr>
          <p:cNvSpPr>
            <a:spLocks noGrp="1"/>
          </p:cNvSpPr>
          <p:nvPr>
            <p:ph type="sldNum" sz="quarter" idx="12"/>
          </p:nvPr>
        </p:nvSpPr>
        <p:spPr/>
        <p:txBody>
          <a:bodyPr/>
          <a:lstStyle/>
          <a:p>
            <a:fld id="{DDD1C4E3-6544-488F-8BBE-2E6A0588B5A3}" type="slidenum">
              <a:rPr lang="en-US" smtClean="0"/>
              <a:t>5</a:t>
            </a:fld>
            <a:endParaRPr lang="en-US"/>
          </a:p>
        </p:txBody>
      </p:sp>
    </p:spTree>
    <p:extLst>
      <p:ext uri="{BB962C8B-B14F-4D97-AF65-F5344CB8AC3E}">
        <p14:creationId xmlns:p14="http://schemas.microsoft.com/office/powerpoint/2010/main" val="16119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761E-C157-1CDF-556B-A50FA15C7E21}"/>
              </a:ext>
            </a:extLst>
          </p:cNvPr>
          <p:cNvSpPr>
            <a:spLocks noGrp="1"/>
          </p:cNvSpPr>
          <p:nvPr>
            <p:ph type="title"/>
          </p:nvPr>
        </p:nvSpPr>
        <p:spPr/>
        <p:txBody>
          <a:bodyPr/>
          <a:lstStyle/>
          <a:p>
            <a:r>
              <a:rPr lang="en-GB" dirty="0"/>
              <a:t>Analysis(1)</a:t>
            </a:r>
          </a:p>
        </p:txBody>
      </p:sp>
      <p:sp>
        <p:nvSpPr>
          <p:cNvPr id="3" name="Content Placeholder 2">
            <a:extLst>
              <a:ext uri="{FF2B5EF4-FFF2-40B4-BE49-F238E27FC236}">
                <a16:creationId xmlns:a16="http://schemas.microsoft.com/office/drawing/2014/main" id="{6D023580-1756-B799-317E-DD71E5821E3D}"/>
              </a:ext>
            </a:extLst>
          </p:cNvPr>
          <p:cNvSpPr>
            <a:spLocks noGrp="1"/>
          </p:cNvSpPr>
          <p:nvPr>
            <p:ph idx="1"/>
          </p:nvPr>
        </p:nvSpPr>
        <p:spPr/>
        <p:txBody>
          <a:bodyPr>
            <a:normAutofit/>
          </a:bodyPr>
          <a:lstStyle/>
          <a:p>
            <a:r>
              <a:rPr lang="en-US" dirty="0"/>
              <a:t>Requirements analysis</a:t>
            </a:r>
          </a:p>
          <a:p>
            <a:r>
              <a:rPr lang="en-US" dirty="0"/>
              <a:t> Functional</a:t>
            </a:r>
          </a:p>
          <a:p>
            <a:pPr lvl="1"/>
            <a:r>
              <a:rPr lang="en-US" dirty="0"/>
              <a:t>(list the functional requirements)</a:t>
            </a:r>
          </a:p>
          <a:p>
            <a:r>
              <a:rPr lang="en-US" dirty="0"/>
              <a:t>Non-functional requirements</a:t>
            </a:r>
          </a:p>
          <a:p>
            <a:pPr lvl="1"/>
            <a:r>
              <a:rPr lang="en-US" dirty="0"/>
              <a:t>(list the non-functional requirements)</a:t>
            </a:r>
          </a:p>
          <a:p>
            <a:r>
              <a:rPr lang="en-US" dirty="0"/>
              <a:t>[Note 1: this section is very important because your system will be marked against this requirements in additions to your objectives]</a:t>
            </a:r>
          </a:p>
          <a:p>
            <a:r>
              <a:rPr lang="en-US" dirty="0"/>
              <a:t>[Note 2: all diagrams shown in analysis design should be for the new system]</a:t>
            </a:r>
          </a:p>
          <a:p>
            <a:endParaRPr lang="en-US" dirty="0"/>
          </a:p>
          <a:p>
            <a:pPr marL="0" indent="0">
              <a:buNone/>
            </a:pPr>
            <a:endParaRPr lang="en-GB" dirty="0"/>
          </a:p>
        </p:txBody>
      </p:sp>
      <p:sp>
        <p:nvSpPr>
          <p:cNvPr id="4" name="Date Placeholder 3">
            <a:extLst>
              <a:ext uri="{FF2B5EF4-FFF2-40B4-BE49-F238E27FC236}">
                <a16:creationId xmlns:a16="http://schemas.microsoft.com/office/drawing/2014/main" id="{AFABC360-68E0-EFB1-A657-8EAE1C94F0EB}"/>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216C50D5-6073-DBBF-0B07-821D57DC39F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A8CB7B2C-7F3D-4EFF-AC4A-C0ED4C907CCA}"/>
              </a:ext>
            </a:extLst>
          </p:cNvPr>
          <p:cNvSpPr>
            <a:spLocks noGrp="1"/>
          </p:cNvSpPr>
          <p:nvPr>
            <p:ph type="sldNum" sz="quarter" idx="12"/>
          </p:nvPr>
        </p:nvSpPr>
        <p:spPr/>
        <p:txBody>
          <a:bodyPr/>
          <a:lstStyle/>
          <a:p>
            <a:fld id="{DDD1C4E3-6544-488F-8BBE-2E6A0588B5A3}" type="slidenum">
              <a:rPr lang="en-US" smtClean="0"/>
              <a:t>6</a:t>
            </a:fld>
            <a:endParaRPr lang="en-US"/>
          </a:p>
        </p:txBody>
      </p:sp>
    </p:spTree>
    <p:extLst>
      <p:ext uri="{BB962C8B-B14F-4D97-AF65-F5344CB8AC3E}">
        <p14:creationId xmlns:p14="http://schemas.microsoft.com/office/powerpoint/2010/main" val="412680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63A2-0CCD-7A85-71E9-4FC2D1CD1332}"/>
              </a:ext>
            </a:extLst>
          </p:cNvPr>
          <p:cNvSpPr>
            <a:spLocks noGrp="1"/>
          </p:cNvSpPr>
          <p:nvPr>
            <p:ph type="title"/>
          </p:nvPr>
        </p:nvSpPr>
        <p:spPr/>
        <p:txBody>
          <a:bodyPr/>
          <a:lstStyle/>
          <a:p>
            <a:r>
              <a:rPr lang="en-GB" dirty="0"/>
              <a:t>Analysis(2)</a:t>
            </a:r>
          </a:p>
        </p:txBody>
      </p:sp>
      <p:sp>
        <p:nvSpPr>
          <p:cNvPr id="3" name="Content Placeholder 2">
            <a:extLst>
              <a:ext uri="{FF2B5EF4-FFF2-40B4-BE49-F238E27FC236}">
                <a16:creationId xmlns:a16="http://schemas.microsoft.com/office/drawing/2014/main" id="{02532654-278F-438E-1CE9-4EE9C2187A4E}"/>
              </a:ext>
            </a:extLst>
          </p:cNvPr>
          <p:cNvSpPr>
            <a:spLocks noGrp="1"/>
          </p:cNvSpPr>
          <p:nvPr>
            <p:ph idx="1"/>
          </p:nvPr>
        </p:nvSpPr>
        <p:spPr/>
        <p:txBody>
          <a:bodyPr/>
          <a:lstStyle/>
          <a:p>
            <a:r>
              <a:rPr lang="en-US" dirty="0"/>
              <a:t>System analysis: </a:t>
            </a:r>
          </a:p>
          <a:p>
            <a:pPr lvl="1"/>
            <a:r>
              <a:rPr lang="en-US" dirty="0"/>
              <a:t>[insert relevant diagrams based on tools used, SSAD (Context diagram, DFD)/ OOSAD (Use Case diagram)]</a:t>
            </a:r>
          </a:p>
          <a:p>
            <a:endParaRPr lang="en-GB" dirty="0"/>
          </a:p>
          <a:p>
            <a:endParaRPr lang="en-GB" dirty="0"/>
          </a:p>
        </p:txBody>
      </p:sp>
      <p:sp>
        <p:nvSpPr>
          <p:cNvPr id="4" name="Date Placeholder 3">
            <a:extLst>
              <a:ext uri="{FF2B5EF4-FFF2-40B4-BE49-F238E27FC236}">
                <a16:creationId xmlns:a16="http://schemas.microsoft.com/office/drawing/2014/main" id="{2B4DD9C7-B33C-793F-BCAA-00816F72BDF5}"/>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674C1612-340F-18BB-4D60-9BA47E43DD9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3269D87-C507-7A30-C961-3C6FFCEDBC8E}"/>
              </a:ext>
            </a:extLst>
          </p:cNvPr>
          <p:cNvSpPr>
            <a:spLocks noGrp="1"/>
          </p:cNvSpPr>
          <p:nvPr>
            <p:ph type="sldNum" sz="quarter" idx="12"/>
          </p:nvPr>
        </p:nvSpPr>
        <p:spPr/>
        <p:txBody>
          <a:bodyPr/>
          <a:lstStyle/>
          <a:p>
            <a:fld id="{DDD1C4E3-6544-488F-8BBE-2E6A0588B5A3}" type="slidenum">
              <a:rPr lang="en-US" smtClean="0"/>
              <a:t>7</a:t>
            </a:fld>
            <a:endParaRPr lang="en-US"/>
          </a:p>
        </p:txBody>
      </p:sp>
    </p:spTree>
    <p:extLst>
      <p:ext uri="{BB962C8B-B14F-4D97-AF65-F5344CB8AC3E}">
        <p14:creationId xmlns:p14="http://schemas.microsoft.com/office/powerpoint/2010/main" val="48242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01B8-22D1-8D8E-224B-EA993A96BA5E}"/>
              </a:ext>
            </a:extLst>
          </p:cNvPr>
          <p:cNvSpPr>
            <a:spLocks noGrp="1"/>
          </p:cNvSpPr>
          <p:nvPr>
            <p:ph type="title"/>
          </p:nvPr>
        </p:nvSpPr>
        <p:spPr/>
        <p:txBody>
          <a:bodyPr/>
          <a:lstStyle/>
          <a:p>
            <a:r>
              <a:rPr lang="en-GB" dirty="0"/>
              <a:t>System Design (1)</a:t>
            </a:r>
          </a:p>
        </p:txBody>
      </p:sp>
      <p:sp>
        <p:nvSpPr>
          <p:cNvPr id="3" name="Content Placeholder 2">
            <a:extLst>
              <a:ext uri="{FF2B5EF4-FFF2-40B4-BE49-F238E27FC236}">
                <a16:creationId xmlns:a16="http://schemas.microsoft.com/office/drawing/2014/main" id="{C2F21C0B-8C80-A402-B47F-2A557742AC06}"/>
              </a:ext>
            </a:extLst>
          </p:cNvPr>
          <p:cNvSpPr>
            <a:spLocks noGrp="1"/>
          </p:cNvSpPr>
          <p:nvPr>
            <p:ph idx="1"/>
          </p:nvPr>
        </p:nvSpPr>
        <p:spPr/>
        <p:txBody>
          <a:bodyPr/>
          <a:lstStyle/>
          <a:p>
            <a:r>
              <a:rPr lang="en-US" dirty="0"/>
              <a:t>Process design </a:t>
            </a:r>
          </a:p>
          <a:p>
            <a:pPr lvl="1"/>
            <a:r>
              <a:rPr lang="en-US" dirty="0"/>
              <a:t>[Show relevant diagrams based on tool used [SSAD(Flowcharts), OOSAD (Activity diagram, sequence diagrams etc.)] </a:t>
            </a:r>
          </a:p>
        </p:txBody>
      </p:sp>
      <p:sp>
        <p:nvSpPr>
          <p:cNvPr id="4" name="Date Placeholder 3">
            <a:extLst>
              <a:ext uri="{FF2B5EF4-FFF2-40B4-BE49-F238E27FC236}">
                <a16:creationId xmlns:a16="http://schemas.microsoft.com/office/drawing/2014/main" id="{BA0FD227-C584-998F-3B70-92565CA58D77}"/>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18968230-8782-AA08-A618-CAEF2449286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69EB2EF-B850-721D-6A77-A761E0C4A00D}"/>
              </a:ext>
            </a:extLst>
          </p:cNvPr>
          <p:cNvSpPr>
            <a:spLocks noGrp="1"/>
          </p:cNvSpPr>
          <p:nvPr>
            <p:ph type="sldNum" sz="quarter" idx="12"/>
          </p:nvPr>
        </p:nvSpPr>
        <p:spPr/>
        <p:txBody>
          <a:bodyPr/>
          <a:lstStyle/>
          <a:p>
            <a:fld id="{DDD1C4E3-6544-488F-8BBE-2E6A0588B5A3}" type="slidenum">
              <a:rPr lang="en-US" smtClean="0"/>
              <a:t>8</a:t>
            </a:fld>
            <a:endParaRPr lang="en-US"/>
          </a:p>
        </p:txBody>
      </p:sp>
    </p:spTree>
    <p:extLst>
      <p:ext uri="{BB962C8B-B14F-4D97-AF65-F5344CB8AC3E}">
        <p14:creationId xmlns:p14="http://schemas.microsoft.com/office/powerpoint/2010/main" val="222644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642E-6994-8620-0A1C-F2BE8AEB2A1B}"/>
              </a:ext>
            </a:extLst>
          </p:cNvPr>
          <p:cNvSpPr>
            <a:spLocks noGrp="1"/>
          </p:cNvSpPr>
          <p:nvPr>
            <p:ph type="title"/>
          </p:nvPr>
        </p:nvSpPr>
        <p:spPr/>
        <p:txBody>
          <a:bodyPr/>
          <a:lstStyle/>
          <a:p>
            <a:r>
              <a:rPr lang="en-GB" dirty="0"/>
              <a:t>Design(2)</a:t>
            </a:r>
          </a:p>
        </p:txBody>
      </p:sp>
      <p:sp>
        <p:nvSpPr>
          <p:cNvPr id="3" name="Content Placeholder 2">
            <a:extLst>
              <a:ext uri="{FF2B5EF4-FFF2-40B4-BE49-F238E27FC236}">
                <a16:creationId xmlns:a16="http://schemas.microsoft.com/office/drawing/2014/main" id="{74014F56-BAFE-B7A8-33A8-5CBEF490086B}"/>
              </a:ext>
            </a:extLst>
          </p:cNvPr>
          <p:cNvSpPr>
            <a:spLocks noGrp="1"/>
          </p:cNvSpPr>
          <p:nvPr>
            <p:ph idx="1"/>
          </p:nvPr>
        </p:nvSpPr>
        <p:spPr/>
        <p:txBody>
          <a:bodyPr/>
          <a:lstStyle/>
          <a:p>
            <a:r>
              <a:rPr lang="en-US" dirty="0"/>
              <a:t>Database Design(ERD)</a:t>
            </a:r>
          </a:p>
          <a:p>
            <a:pPr lvl="1"/>
            <a:r>
              <a:rPr lang="en-US" dirty="0"/>
              <a:t>[show the ERD)</a:t>
            </a:r>
            <a:endParaRPr lang="en-GB" dirty="0"/>
          </a:p>
          <a:p>
            <a:endParaRPr lang="en-GB" dirty="0"/>
          </a:p>
        </p:txBody>
      </p:sp>
      <p:sp>
        <p:nvSpPr>
          <p:cNvPr id="4" name="Date Placeholder 3">
            <a:extLst>
              <a:ext uri="{FF2B5EF4-FFF2-40B4-BE49-F238E27FC236}">
                <a16:creationId xmlns:a16="http://schemas.microsoft.com/office/drawing/2014/main" id="{07066993-DB10-64AC-3256-DADD30A23864}"/>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0349BD0B-2B3B-D72C-12CD-169761E55B2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AE783D4-54E8-F5D3-FD79-8D75E29BAB86}"/>
              </a:ext>
            </a:extLst>
          </p:cNvPr>
          <p:cNvSpPr>
            <a:spLocks noGrp="1"/>
          </p:cNvSpPr>
          <p:nvPr>
            <p:ph type="sldNum" sz="quarter" idx="12"/>
          </p:nvPr>
        </p:nvSpPr>
        <p:spPr/>
        <p:txBody>
          <a:bodyPr/>
          <a:lstStyle/>
          <a:p>
            <a:fld id="{DDD1C4E3-6544-488F-8BBE-2E6A0588B5A3}" type="slidenum">
              <a:rPr lang="en-US" smtClean="0"/>
              <a:t>9</a:t>
            </a:fld>
            <a:endParaRPr lang="en-US"/>
          </a:p>
        </p:txBody>
      </p:sp>
    </p:spTree>
    <p:extLst>
      <p:ext uri="{BB962C8B-B14F-4D97-AF65-F5344CB8AC3E}">
        <p14:creationId xmlns:p14="http://schemas.microsoft.com/office/powerpoint/2010/main" val="510126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515</Words>
  <Application>Microsoft Office PowerPoint</Application>
  <PresentationFormat>Widescreen</PresentationFormat>
  <Paragraphs>75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MY RESEARCH PROJECT TITLE</vt:lpstr>
      <vt:lpstr>[Notes on slides; Delete or hide this slide]</vt:lpstr>
      <vt:lpstr>Content</vt:lpstr>
      <vt:lpstr>Background of the research</vt:lpstr>
      <vt:lpstr>Main &amp; Specific Objectives</vt:lpstr>
      <vt:lpstr>Analysis(1)</vt:lpstr>
      <vt:lpstr>Analysis(2)</vt:lpstr>
      <vt:lpstr>System Design (1)</vt:lpstr>
      <vt:lpstr>Design(2)</vt:lpstr>
      <vt:lpstr>Implementation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RESEARCH PROJECT TITLE</dc:title>
  <dc:creator>ADMIN</dc:creator>
  <cp:lastModifiedBy>hp</cp:lastModifiedBy>
  <cp:revision>11</cp:revision>
  <dcterms:created xsi:type="dcterms:W3CDTF">2023-10-15T14:50:21Z</dcterms:created>
  <dcterms:modified xsi:type="dcterms:W3CDTF">2023-11-25T11:14:04Z</dcterms:modified>
</cp:coreProperties>
</file>