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307" r:id="rId7"/>
    <p:sldId id="305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5CD2A-615E-274D-9CFA-2CC567E8BF9E}" v="177" dt="2024-05-21T22:57:54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719"/>
  </p:normalViewPr>
  <p:slideViewPr>
    <p:cSldViewPr snapToGrid="0">
      <p:cViewPr varScale="1">
        <p:scale>
          <a:sx n="120" d="100"/>
          <a:sy n="120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E08A5-D72A-49EC-AF54-D552DBF546A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30EFE-94EC-49B6-9344-B44DE16C898F}">
      <dgm:prSet/>
      <dgm:spPr/>
      <dgm:t>
        <a:bodyPr/>
        <a:lstStyle/>
        <a:p>
          <a:r>
            <a:rPr lang="de-CH" dirty="0"/>
            <a:t>Containers</a:t>
          </a:r>
          <a:endParaRPr lang="en-US" dirty="0"/>
        </a:p>
      </dgm:t>
    </dgm:pt>
    <dgm:pt modelId="{11E1FC75-FC68-4FDF-A59A-15D90B10CEA0}" type="parTrans" cxnId="{11B7E950-1D35-4EE2-9928-82E83D7004AD}">
      <dgm:prSet/>
      <dgm:spPr/>
      <dgm:t>
        <a:bodyPr/>
        <a:lstStyle/>
        <a:p>
          <a:endParaRPr lang="en-US"/>
        </a:p>
      </dgm:t>
    </dgm:pt>
    <dgm:pt modelId="{B49C380F-9005-442C-B565-10D211396C33}" type="sibTrans" cxnId="{11B7E950-1D35-4EE2-9928-82E83D7004AD}">
      <dgm:prSet/>
      <dgm:spPr/>
      <dgm:t>
        <a:bodyPr/>
        <a:lstStyle/>
        <a:p>
          <a:endParaRPr lang="en-US"/>
        </a:p>
      </dgm:t>
    </dgm:pt>
    <dgm:pt modelId="{C8787608-C768-F242-9E5B-CBD767837CEF}">
      <dgm:prSet/>
      <dgm:spPr/>
      <dgm:t>
        <a:bodyPr/>
        <a:lstStyle/>
        <a:p>
          <a:r>
            <a:rPr lang="en-US" dirty="0"/>
            <a:t>Integrational Testing</a:t>
          </a:r>
        </a:p>
      </dgm:t>
    </dgm:pt>
    <dgm:pt modelId="{3B355C2C-0B90-6944-A596-5E838AEC7D28}" type="parTrans" cxnId="{75CDDE2A-02C1-1340-BF01-8658814FB2EF}">
      <dgm:prSet/>
      <dgm:spPr/>
      <dgm:t>
        <a:bodyPr/>
        <a:lstStyle/>
        <a:p>
          <a:endParaRPr lang="en-GB"/>
        </a:p>
      </dgm:t>
    </dgm:pt>
    <dgm:pt modelId="{9B6D8BEE-A8B6-D740-8E83-18B586318A21}" type="sibTrans" cxnId="{75CDDE2A-02C1-1340-BF01-8658814FB2EF}">
      <dgm:prSet/>
      <dgm:spPr/>
      <dgm:t>
        <a:bodyPr/>
        <a:lstStyle/>
        <a:p>
          <a:endParaRPr lang="en-GB"/>
        </a:p>
      </dgm:t>
    </dgm:pt>
    <dgm:pt modelId="{43A189AB-1EF4-A44B-A110-449EAAA46BC6}" type="pres">
      <dgm:prSet presAssocID="{7F5E08A5-D72A-49EC-AF54-D552DBF546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A30A20-6635-B344-8CA9-CDF86302C92C}" type="pres">
      <dgm:prSet presAssocID="{29930EFE-94EC-49B6-9344-B44DE16C898F}" presName="hierRoot1" presStyleCnt="0"/>
      <dgm:spPr/>
    </dgm:pt>
    <dgm:pt modelId="{3ACE1E87-118C-9443-B620-02293BC253E1}" type="pres">
      <dgm:prSet presAssocID="{29930EFE-94EC-49B6-9344-B44DE16C898F}" presName="composite" presStyleCnt="0"/>
      <dgm:spPr/>
    </dgm:pt>
    <dgm:pt modelId="{1EC675F2-606F-DF47-9023-366277709E2B}" type="pres">
      <dgm:prSet presAssocID="{29930EFE-94EC-49B6-9344-B44DE16C898F}" presName="background" presStyleLbl="node0" presStyleIdx="0" presStyleCnt="2"/>
      <dgm:spPr/>
    </dgm:pt>
    <dgm:pt modelId="{9D116D96-59BA-5140-B93A-86C06A5456CC}" type="pres">
      <dgm:prSet presAssocID="{29930EFE-94EC-49B6-9344-B44DE16C898F}" presName="text" presStyleLbl="fgAcc0" presStyleIdx="0" presStyleCnt="2">
        <dgm:presLayoutVars>
          <dgm:chPref val="3"/>
        </dgm:presLayoutVars>
      </dgm:prSet>
      <dgm:spPr/>
    </dgm:pt>
    <dgm:pt modelId="{E486EFC6-9406-1048-8763-C18839D603A4}" type="pres">
      <dgm:prSet presAssocID="{29930EFE-94EC-49B6-9344-B44DE16C898F}" presName="hierChild2" presStyleCnt="0"/>
      <dgm:spPr/>
    </dgm:pt>
    <dgm:pt modelId="{C1682204-6792-1F4D-82B0-D4FC9CF045DF}" type="pres">
      <dgm:prSet presAssocID="{C8787608-C768-F242-9E5B-CBD767837CEF}" presName="hierRoot1" presStyleCnt="0"/>
      <dgm:spPr/>
    </dgm:pt>
    <dgm:pt modelId="{4BD7F1D7-2799-CE47-B4EC-C115E9EC5E18}" type="pres">
      <dgm:prSet presAssocID="{C8787608-C768-F242-9E5B-CBD767837CEF}" presName="composite" presStyleCnt="0"/>
      <dgm:spPr/>
    </dgm:pt>
    <dgm:pt modelId="{8BE096B5-02B8-7341-9E24-E3DB8186FAAB}" type="pres">
      <dgm:prSet presAssocID="{C8787608-C768-F242-9E5B-CBD767837CEF}" presName="background" presStyleLbl="node0" presStyleIdx="1" presStyleCnt="2"/>
      <dgm:spPr/>
    </dgm:pt>
    <dgm:pt modelId="{0FAE044F-3803-4D42-B8BB-D44A7AF62FF1}" type="pres">
      <dgm:prSet presAssocID="{C8787608-C768-F242-9E5B-CBD767837CEF}" presName="text" presStyleLbl="fgAcc0" presStyleIdx="1" presStyleCnt="2">
        <dgm:presLayoutVars>
          <dgm:chPref val="3"/>
        </dgm:presLayoutVars>
      </dgm:prSet>
      <dgm:spPr/>
    </dgm:pt>
    <dgm:pt modelId="{A85FB23F-99CA-7E43-92C8-D5CF49FBFD3A}" type="pres">
      <dgm:prSet presAssocID="{C8787608-C768-F242-9E5B-CBD767837CEF}" presName="hierChild2" presStyleCnt="0"/>
      <dgm:spPr/>
    </dgm:pt>
  </dgm:ptLst>
  <dgm:cxnLst>
    <dgm:cxn modelId="{78EDCB12-8A55-CB46-8415-94906BC49FBD}" type="presOf" srcId="{29930EFE-94EC-49B6-9344-B44DE16C898F}" destId="{9D116D96-59BA-5140-B93A-86C06A5456CC}" srcOrd="0" destOrd="0" presId="urn:microsoft.com/office/officeart/2005/8/layout/hierarchy1"/>
    <dgm:cxn modelId="{75CDDE2A-02C1-1340-BF01-8658814FB2EF}" srcId="{7F5E08A5-D72A-49EC-AF54-D552DBF546AC}" destId="{C8787608-C768-F242-9E5B-CBD767837CEF}" srcOrd="1" destOrd="0" parTransId="{3B355C2C-0B90-6944-A596-5E838AEC7D28}" sibTransId="{9B6D8BEE-A8B6-D740-8E83-18B586318A21}"/>
    <dgm:cxn modelId="{11B7E950-1D35-4EE2-9928-82E83D7004AD}" srcId="{7F5E08A5-D72A-49EC-AF54-D552DBF546AC}" destId="{29930EFE-94EC-49B6-9344-B44DE16C898F}" srcOrd="0" destOrd="0" parTransId="{11E1FC75-FC68-4FDF-A59A-15D90B10CEA0}" sibTransId="{B49C380F-9005-442C-B565-10D211396C33}"/>
    <dgm:cxn modelId="{F72F8699-6530-934B-8E73-DFD547D967A1}" type="presOf" srcId="{C8787608-C768-F242-9E5B-CBD767837CEF}" destId="{0FAE044F-3803-4D42-B8BB-D44A7AF62FF1}" srcOrd="0" destOrd="0" presId="urn:microsoft.com/office/officeart/2005/8/layout/hierarchy1"/>
    <dgm:cxn modelId="{5D6E829B-1C32-1C41-BD02-10F48B91A91D}" type="presOf" srcId="{7F5E08A5-D72A-49EC-AF54-D552DBF546AC}" destId="{43A189AB-1EF4-A44B-A110-449EAAA46BC6}" srcOrd="0" destOrd="0" presId="urn:microsoft.com/office/officeart/2005/8/layout/hierarchy1"/>
    <dgm:cxn modelId="{12258F2E-A898-2942-8E52-2A55AB2FD2EE}" type="presParOf" srcId="{43A189AB-1EF4-A44B-A110-449EAAA46BC6}" destId="{87A30A20-6635-B344-8CA9-CDF86302C92C}" srcOrd="0" destOrd="0" presId="urn:microsoft.com/office/officeart/2005/8/layout/hierarchy1"/>
    <dgm:cxn modelId="{ABA0CE2A-F78A-ED41-BA3E-5D3716DA0265}" type="presParOf" srcId="{87A30A20-6635-B344-8CA9-CDF86302C92C}" destId="{3ACE1E87-118C-9443-B620-02293BC253E1}" srcOrd="0" destOrd="0" presId="urn:microsoft.com/office/officeart/2005/8/layout/hierarchy1"/>
    <dgm:cxn modelId="{EA1E7B82-6BE9-F746-BF74-ED881EB02560}" type="presParOf" srcId="{3ACE1E87-118C-9443-B620-02293BC253E1}" destId="{1EC675F2-606F-DF47-9023-366277709E2B}" srcOrd="0" destOrd="0" presId="urn:microsoft.com/office/officeart/2005/8/layout/hierarchy1"/>
    <dgm:cxn modelId="{709EBBCD-6E51-E849-A6BB-DEF9A0439858}" type="presParOf" srcId="{3ACE1E87-118C-9443-B620-02293BC253E1}" destId="{9D116D96-59BA-5140-B93A-86C06A5456CC}" srcOrd="1" destOrd="0" presId="urn:microsoft.com/office/officeart/2005/8/layout/hierarchy1"/>
    <dgm:cxn modelId="{BF7A8C3B-BCA9-6742-AE09-E28EC11FD0F1}" type="presParOf" srcId="{87A30A20-6635-B344-8CA9-CDF86302C92C}" destId="{E486EFC6-9406-1048-8763-C18839D603A4}" srcOrd="1" destOrd="0" presId="urn:microsoft.com/office/officeart/2005/8/layout/hierarchy1"/>
    <dgm:cxn modelId="{3C552018-86B4-D242-A0DD-B59ADE2573CD}" type="presParOf" srcId="{43A189AB-1EF4-A44B-A110-449EAAA46BC6}" destId="{C1682204-6792-1F4D-82B0-D4FC9CF045DF}" srcOrd="1" destOrd="0" presId="urn:microsoft.com/office/officeart/2005/8/layout/hierarchy1"/>
    <dgm:cxn modelId="{1CCDF2F4-DDA0-7C43-8552-0E2669927E22}" type="presParOf" srcId="{C1682204-6792-1F4D-82B0-D4FC9CF045DF}" destId="{4BD7F1D7-2799-CE47-B4EC-C115E9EC5E18}" srcOrd="0" destOrd="0" presId="urn:microsoft.com/office/officeart/2005/8/layout/hierarchy1"/>
    <dgm:cxn modelId="{30983138-B764-4F4B-9C3E-3A109E9927FC}" type="presParOf" srcId="{4BD7F1D7-2799-CE47-B4EC-C115E9EC5E18}" destId="{8BE096B5-02B8-7341-9E24-E3DB8186FAAB}" srcOrd="0" destOrd="0" presId="urn:microsoft.com/office/officeart/2005/8/layout/hierarchy1"/>
    <dgm:cxn modelId="{C42E51E8-DE6B-8C40-8415-A1FD10C0C3A7}" type="presParOf" srcId="{4BD7F1D7-2799-CE47-B4EC-C115E9EC5E18}" destId="{0FAE044F-3803-4D42-B8BB-D44A7AF62FF1}" srcOrd="1" destOrd="0" presId="urn:microsoft.com/office/officeart/2005/8/layout/hierarchy1"/>
    <dgm:cxn modelId="{84BD29CC-A77D-ED43-BBD1-7FE8B2BE91DC}" type="presParOf" srcId="{C1682204-6792-1F4D-82B0-D4FC9CF045DF}" destId="{A85FB23F-99CA-7E43-92C8-D5CF49FBFD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75F2-606F-DF47-9023-366277709E2B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6D96-59BA-5140-B93A-86C06A5456CC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6300" kern="1200" dirty="0"/>
            <a:t>Containers</a:t>
          </a:r>
          <a:endParaRPr lang="en-US" sz="6300" kern="1200" dirty="0"/>
        </a:p>
      </dsp:txBody>
      <dsp:txXfrm>
        <a:off x="614349" y="675946"/>
        <a:ext cx="4550175" cy="2825197"/>
      </dsp:txXfrm>
    </dsp:sp>
    <dsp:sp modelId="{8BE096B5-02B8-7341-9E24-E3DB8186FAAB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E044F-3803-4D42-B8BB-D44A7AF62FF1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Integrational Testing</a:t>
          </a:r>
        </a:p>
      </dsp:txBody>
      <dsp:txXfrm>
        <a:off x="6390532" y="675946"/>
        <a:ext cx="4550175" cy="282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52F1A-B9F8-6469-518B-FE84370F2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F548-858E-FE39-0EA1-043458DE47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D80F-548E-B54F-BDF2-EF915C1A4A0D}" type="datetimeFigureOut">
              <a:rPr lang="de-CH" smtClean="0"/>
              <a:t>22.05.24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B611A-95A0-6E8B-A6BE-4F468E1AB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13596-A6EE-C432-7266-20D6A454E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9E195-8226-CA40-9402-5111195CE8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575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38883-8109-734C-AF08-35A0BC61506F}" type="datetimeFigureOut">
              <a:rPr lang="de-DE" smtClean="0"/>
              <a:t>14.05.24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02E8-1CEC-4F4D-BE6F-86EAD2F7F6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2" y="3085766"/>
            <a:ext cx="11317930" cy="3180022"/>
          </a:xfrm>
          <a:prstGeom prst="rect">
            <a:avLst/>
          </a:prstGeom>
          <a:solidFill>
            <a:srgbClr val="1A32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95673" y="6427890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5C975A-20F3-E94A-83D9-25AF8AA44834}" type="datetime1">
              <a:rPr lang="de-CH" smtClean="0"/>
              <a:t>14.05.24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022" y="6427890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96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13.05.2024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13.05.2024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12638"/>
            <a:ext cx="1052508" cy="365125"/>
          </a:xfrm>
        </p:spPr>
        <p:txBody>
          <a:bodyPr/>
          <a:lstStyle/>
          <a:p>
            <a:fld id="{CC6CB5F8-22D9-45C0-BE4D-3FB58A4D745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78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C7F541-F346-9546-B3BC-4EF7C7A13D3D}" type="datetime1">
              <a:rPr lang="de-CH" smtClean="0"/>
              <a:t>14.05.24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4C4CA2A-05BD-C3BE-B707-15A62329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0617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0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DA65-D592-6844-B340-A41715353A05}" type="datetime1">
              <a:rPr lang="de-CH" smtClean="0"/>
              <a:t>14.05.24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13.05.2024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74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9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2773" y="63126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de-CH"/>
              <a:t>13.05.2024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298" y="631653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6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rikre@students.zhaw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vb.swis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30C28-5E0D-97E8-3BCA-9615B4511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sz="3600" dirty="0">
                <a:solidFill>
                  <a:srgbClr val="0063A6"/>
                </a:solidFill>
              </a:rPr>
              <a:t>Leistungsnachweis Video </a:t>
            </a:r>
            <a:r>
              <a:rPr lang="de-CH" sz="3600" dirty="0" err="1">
                <a:solidFill>
                  <a:srgbClr val="0063A6"/>
                </a:solidFill>
              </a:rPr>
              <a:t>Devops</a:t>
            </a:r>
            <a:r>
              <a:rPr lang="de-CH" sz="3600" dirty="0">
                <a:solidFill>
                  <a:srgbClr val="0063A6"/>
                </a:solidFill>
              </a:rPr>
              <a:t> 2024 </a:t>
            </a:r>
            <a:endParaRPr lang="de-C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0A0008F-B9B9-E9AB-7177-4BD03A02F420}"/>
              </a:ext>
            </a:extLst>
          </p:cNvPr>
          <p:cNvSpPr txBox="1"/>
          <p:nvPr/>
        </p:nvSpPr>
        <p:spPr>
          <a:xfrm>
            <a:off x="617260" y="4003375"/>
            <a:ext cx="5717060" cy="13285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de-CH" sz="2800" b="1" dirty="0">
                <a:solidFill>
                  <a:schemeClr val="bg1"/>
                </a:solidFill>
                <a:latin typeface="Gill Sans MT (Überschriften)"/>
                <a:cs typeface="Arial"/>
              </a:rPr>
              <a:t>Kreshnik </a:t>
            </a:r>
            <a:r>
              <a:rPr lang="de-CH" sz="2800" b="1" dirty="0" err="1">
                <a:solidFill>
                  <a:schemeClr val="bg1"/>
                </a:solidFill>
                <a:latin typeface="Gill Sans MT (Überschriften)"/>
                <a:cs typeface="Arial"/>
              </a:rPr>
              <a:t>Sadriu</a:t>
            </a:r>
            <a:endParaRPr sz="2800" dirty="0">
              <a:solidFill>
                <a:schemeClr val="bg1"/>
              </a:solidFill>
              <a:latin typeface="Gill Sans MT (Überschriften)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80"/>
              </a:spcBef>
            </a:pPr>
            <a: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sadrikre@students.zhaw.ch</a:t>
            </a:r>
            <a: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b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</a:br>
            <a: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  <a:t>26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.</a:t>
            </a:r>
            <a:r>
              <a:rPr sz="2800" spc="2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Mai</a:t>
            </a:r>
            <a:r>
              <a:rPr sz="2800" spc="3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2024,</a:t>
            </a:r>
            <a:r>
              <a:rPr sz="2800" spc="1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spc="-10" dirty="0" err="1">
                <a:solidFill>
                  <a:schemeClr val="bg1"/>
                </a:solidFill>
                <a:latin typeface="Gill Sans MT (Überschriften)"/>
                <a:cs typeface="Arial"/>
              </a:rPr>
              <a:t>Frühlingssemester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Gill Sans MT (Überschriften)"/>
                <a:cs typeface="Arial"/>
              </a:rPr>
              <a:t>2024</a:t>
            </a:r>
            <a:endParaRPr sz="2800" dirty="0">
              <a:solidFill>
                <a:schemeClr val="bg1"/>
              </a:solidFill>
              <a:latin typeface="Gill Sans MT (Überschriften)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5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E4C9-28E7-A616-615E-3BE7DD6F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EFF"/>
                </a:solidFill>
              </a:rPr>
              <a:t>Inhaltsverzeichnis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FEF78B09-1B35-D81D-7BCF-26F3B536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657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41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2184-E8EE-8590-3499-D1DA7C6F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Vorbereitung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720383-9374-3752-DF43-B6E55396C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187809"/>
            <a:ext cx="11029950" cy="36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F20AB4C-9F24-EE13-F4C7-16ED43825934}"/>
              </a:ext>
            </a:extLst>
          </p:cNvPr>
          <p:cNvSpPr txBox="1">
            <a:spLocks/>
          </p:cNvSpPr>
          <p:nvPr/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Containers zwischen Joomla &amp; </a:t>
            </a:r>
            <a:r>
              <a:rPr lang="de-CH" dirty="0" err="1"/>
              <a:t>MySql</a:t>
            </a:r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3A3DBD-7CFD-11E4-0AD4-CA46E89A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de-CH" sz="3200" dirty="0"/>
              <a:t>Manuelle Installation und Verbindung zwischen zwei Dockers</a:t>
            </a:r>
          </a:p>
          <a:p>
            <a:r>
              <a:rPr lang="de-CH" sz="3200" dirty="0"/>
              <a:t>Eigenes Docker </a:t>
            </a:r>
            <a:r>
              <a:rPr lang="de-CH" sz="3200" dirty="0" err="1"/>
              <a:t>Compose</a:t>
            </a:r>
            <a:r>
              <a:rPr lang="de-CH" sz="3200" dirty="0"/>
              <a:t> erstellen &amp; testen </a:t>
            </a:r>
          </a:p>
        </p:txBody>
      </p:sp>
    </p:spTree>
    <p:extLst>
      <p:ext uri="{BB962C8B-B14F-4D97-AF65-F5344CB8AC3E}">
        <p14:creationId xmlns:p14="http://schemas.microsoft.com/office/powerpoint/2010/main" val="10267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37A047-EB69-E443-2B62-7096C6A9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Integrational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mit KVB GmbH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6F92D-38D3-DCE4-A76B-BF63B112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Das </a:t>
            </a:r>
            <a:r>
              <a:rPr lang="de-CH" dirty="0" err="1"/>
              <a:t>Selenium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ist dafür ausgelegt Webseiten zu testen.</a:t>
            </a:r>
          </a:p>
          <a:p>
            <a:r>
              <a:rPr lang="de-CH" dirty="0"/>
              <a:t>Die Erstellung der Tests sind mühselig und teuer.</a:t>
            </a:r>
          </a:p>
          <a:p>
            <a:r>
              <a:rPr lang="de-CH" dirty="0"/>
              <a:t>Dies weil bei jeder Änderung erneut getestet werden muss.</a:t>
            </a:r>
          </a:p>
          <a:p>
            <a:r>
              <a:rPr lang="de-CH" dirty="0"/>
              <a:t>Praxisbeispiel geht um die Webseite </a:t>
            </a:r>
            <a:r>
              <a:rPr lang="de-CH" dirty="0">
                <a:hlinkClick r:id="rId2"/>
              </a:rPr>
              <a:t>https://kvb.swiss</a:t>
            </a:r>
            <a:r>
              <a:rPr lang="de-CH" dirty="0"/>
              <a:t> von der KVB GmbH.</a:t>
            </a:r>
          </a:p>
        </p:txBody>
      </p:sp>
    </p:spTree>
    <p:extLst>
      <p:ext uri="{BB962C8B-B14F-4D97-AF65-F5344CB8AC3E}">
        <p14:creationId xmlns:p14="http://schemas.microsoft.com/office/powerpoint/2010/main" val="76967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3085-7521-FDF4-3CE2-E7067D97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521C-398E-136D-49C9-07383E99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6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7507901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DB308CCC26A445A9AF4143A1514B4A" ma:contentTypeVersion="4" ma:contentTypeDescription="Ein neues Dokument erstellen." ma:contentTypeScope="" ma:versionID="0a9cb0fd374f9a66a1a4ee964e397af8">
  <xsd:schema xmlns:xsd="http://www.w3.org/2001/XMLSchema" xmlns:xs="http://www.w3.org/2001/XMLSchema" xmlns:p="http://schemas.microsoft.com/office/2006/metadata/properties" xmlns:ns2="11395907-35be-499e-b408-a6a567614bb8" targetNamespace="http://schemas.microsoft.com/office/2006/metadata/properties" ma:root="true" ma:fieldsID="e3ee3bae6ab500a1b48c4c3cee6eedc1" ns2:_="">
    <xsd:import namespace="11395907-35be-499e-b408-a6a567614b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95907-35be-499e-b408-a6a567614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07CA0F-0A7B-48FF-84A3-13776FA0E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CA2745-DA92-48BE-9A88-E9F052E8F23D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1395907-35be-499e-b408-a6a567614bb8"/>
  </ds:schemaRefs>
</ds:datastoreItem>
</file>

<file path=customXml/itemProps3.xml><?xml version="1.0" encoding="utf-8"?>
<ds:datastoreItem xmlns:ds="http://schemas.openxmlformats.org/officeDocument/2006/customXml" ds:itemID="{F2EBBD51-9F92-473C-B363-F69471C98779}">
  <ds:schemaRefs>
    <ds:schemaRef ds:uri="11395907-35be-499e-b408-a6a567614b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97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Gill Sans MT</vt:lpstr>
      <vt:lpstr>Gill Sans MT (Überschriften)</vt:lpstr>
      <vt:lpstr>Wingdings 2</vt:lpstr>
      <vt:lpstr>Dividende</vt:lpstr>
      <vt:lpstr>Leistungsnachweis Video Devops 2024 </vt:lpstr>
      <vt:lpstr>Inhaltsverzeichnis</vt:lpstr>
      <vt:lpstr>Vorbereitung</vt:lpstr>
      <vt:lpstr>PowerPoint Presentation</vt:lpstr>
      <vt:lpstr>Integrational testing mit KVB GmbH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creator>Sivakumaran Mathushan (sivakmat)</dc:creator>
  <cp:lastModifiedBy>Sadriu Kreshnik (sadrikre)</cp:lastModifiedBy>
  <cp:revision>1</cp:revision>
  <dcterms:created xsi:type="dcterms:W3CDTF">2024-02-25T13:42:27Z</dcterms:created>
  <dcterms:modified xsi:type="dcterms:W3CDTF">2024-05-22T12:55:07Z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0x010100CBDB308CCC26A445A9AF4143A1514B4A</vt:lpwstr>
  </property>
</Properties>
</file>