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FB5CEF-0087-3F8B-3BEB-DA834A336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55C5F24-ED45-96E0-AA20-A3120C589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11B4E7-C9B6-B358-ABEB-AA6C65F16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3640-B075-40FF-BD98-CA577A0DF4F0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F55A79-CB5D-B082-AEFF-BD164A7B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82E653-52BE-EAB9-626F-DD0E113D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C8068-6D3E-45AD-9D5C-3A5EE6797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3699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91BFCE-9ECB-DF26-F98E-76F3CC076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B28911A-7E1A-C1C1-62D3-5DC97DA35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275DBA-5DA9-7ED2-5ED3-5C675E18D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3640-B075-40FF-BD98-CA577A0DF4F0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02B4B4-88B6-546A-1978-9DC8A90E9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AA03BE-BEC6-2C22-8BEA-EDC66CDB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C8068-6D3E-45AD-9D5C-3A5EE6797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223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CF7529D-A122-D3BA-0468-E3DE76839D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7BB77D-1948-A401-A783-48009E809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1D9980-4E05-4D64-EE91-9D2150F4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3640-B075-40FF-BD98-CA577A0DF4F0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1BDA06-55A9-8D40-93F5-8D3D58E44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AD9191-5D67-0BFF-8A6B-AB07715DC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C8068-6D3E-45AD-9D5C-3A5EE6797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5998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5E4EA7-DBCF-8BF8-179D-8F27367CE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6B7DD1-E9F1-60D0-7FB8-7F6E710E8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67B474-E88B-A769-9ECB-E431E15FE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3640-B075-40FF-BD98-CA577A0DF4F0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5FBF53-8C35-1055-9BCC-62929B3D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D28D87-48C9-15B6-DFD7-F98EF7E8F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C8068-6D3E-45AD-9D5C-3A5EE6797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8009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EE274B-2558-4A1D-45EC-C436720C8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44D9D3-3BCF-505D-FF12-724F66969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899784-AC59-5014-CFE9-28C62FB6C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3640-B075-40FF-BD98-CA577A0DF4F0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D11F06-9DC5-D5A0-E03D-C55CF1C4D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023596-0B09-6FEE-8F68-695274682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C8068-6D3E-45AD-9D5C-3A5EE6797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446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C5EC0E-572A-08D2-FA67-E22735E82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10E033-BB01-FA7C-871C-E68C1ACF84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E2AAC38-D03F-D25A-5293-E1D516ED4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11EA93-72EC-49A6-6C08-94986201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3640-B075-40FF-BD98-CA577A0DF4F0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2FF044-3E5F-3D1E-C1EA-EA0AB1030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1D82D1-DC4E-F3A0-D3FF-4FA883252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C8068-6D3E-45AD-9D5C-3A5EE6797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605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FF171C-1046-DD5B-7260-D8AE2E2FC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7F7F1E-7ABD-667F-8C2C-7D040AE30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410B92-BBDF-B670-2D72-18BEE6577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7DF7AA-23AB-F235-28B6-88124CAE62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B65DA31-503E-4640-FCB1-092A884177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70C1A31-E74C-3BC2-5DE5-2AFA07C0F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3640-B075-40FF-BD98-CA577A0DF4F0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0B07B29-B042-97EC-C84B-CE22BF93C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4F88343-7546-9CDC-C966-2E7825031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C8068-6D3E-45AD-9D5C-3A5EE6797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5113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567B33-0A2D-BD04-6AD5-A55EE0F2D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C7533-40FD-0F68-1C9A-9CA5889F3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3640-B075-40FF-BD98-CA577A0DF4F0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0224F8E-80FD-DBAF-5824-7FCD627A6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6112BA-8673-E83D-E95D-08E6D548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C8068-6D3E-45AD-9D5C-3A5EE6797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7483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CE91AE2-7C4E-7E2F-7492-9BCAD12C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3640-B075-40FF-BD98-CA577A0DF4F0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429E92B-EED7-125C-A4D5-BB71FEA4A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C9A3D16-8D03-4DD2-E68B-9A468FB38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C8068-6D3E-45AD-9D5C-3A5EE6797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460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41D00B-D66C-D06C-EE8D-AD8B48271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7B21C2-0A12-D426-6489-4965949C6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A864AC1-86E7-5598-0478-A7982AA6E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BD5C2E-58AF-4AA6-DFC9-4BBACD6F7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3640-B075-40FF-BD98-CA577A0DF4F0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7EBFA8-76E1-8A54-DBD8-821A34A2D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4E6DB5-B362-FE3E-DF1F-31A11B50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C8068-6D3E-45AD-9D5C-3A5EE6797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6677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611317-0565-7834-60F7-5FF5C299D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8E614C5-B85B-631B-3866-7C32854CF3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F20858D-0B28-F71C-BC45-5A260B770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DB958B-2B36-ABA4-CCDF-B55BFE79D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3640-B075-40FF-BD98-CA577A0DF4F0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5B0465-DB78-8D3A-52A1-17625ECF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4FD8EB-5FB0-1C7B-BE69-9045294E0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C8068-6D3E-45AD-9D5C-3A5EE6797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9336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0E70404-D926-FDA3-DDBF-5201EE246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1F7713-2ACF-E976-C7DA-FF74B5A93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A76BE5-2BB6-A7FD-958B-E67F70740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F03640-B075-40FF-BD98-CA577A0DF4F0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2ED408-F31A-EB45-9D2B-8F41E0B259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D48ABA-71FA-EAF4-E45B-873E02AFA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FC8068-6D3E-45AD-9D5C-3A5EE6797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5888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Konzert, Musik, Zuschauer, Menschenmenge enthält.&#10;&#10;Automatisch generierte Beschreibung">
            <a:extLst>
              <a:ext uri="{FF2B5EF4-FFF2-40B4-BE49-F238E27FC236}">
                <a16:creationId xmlns:a16="http://schemas.microsoft.com/office/drawing/2014/main" id="{C2C26401-71F1-9319-167A-E553CD484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1525" cy="69723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EB2C3DD-1A39-4FED-4C4F-543CE36E9B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72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Eventopia</a:t>
            </a:r>
            <a:endParaRPr lang="de-DE" sz="72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84B2BFC-F185-F592-6040-2F0BE5662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877" y="3674774"/>
            <a:ext cx="9930245" cy="1655762"/>
          </a:xfrm>
        </p:spPr>
        <p:txBody>
          <a:bodyPr>
            <a:noAutofit/>
          </a:bodyPr>
          <a:lstStyle/>
          <a:p>
            <a:endParaRPr lang="de-DE" sz="1000" dirty="0"/>
          </a:p>
          <a:p>
            <a:r>
              <a:rPr lang="de-DE" sz="4000" b="1" dirty="0">
                <a:solidFill>
                  <a:schemeClr val="bg1"/>
                </a:solidFill>
                <a:latin typeface="Agency FB" panose="020B0503020202020204" pitchFamily="34" charset="0"/>
              </a:rPr>
              <a:t>Event – Onlineshop und Ticketverwaltungssystem</a:t>
            </a:r>
          </a:p>
        </p:txBody>
      </p:sp>
    </p:spTree>
    <p:extLst>
      <p:ext uri="{BB962C8B-B14F-4D97-AF65-F5344CB8AC3E}">
        <p14:creationId xmlns:p14="http://schemas.microsoft.com/office/powerpoint/2010/main" val="2852441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Text, Schwarzweiß, monochrom, Ticket enthält.&#10;&#10;Automatisch generierte Beschreibung">
            <a:extLst>
              <a:ext uri="{FF2B5EF4-FFF2-40B4-BE49-F238E27FC236}">
                <a16:creationId xmlns:a16="http://schemas.microsoft.com/office/drawing/2014/main" id="{4837E93A-845C-E15C-FE0C-1335A8F21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8867550C-2EB8-F6CD-9BA6-837307F2111C}"/>
              </a:ext>
            </a:extLst>
          </p:cNvPr>
          <p:cNvSpPr/>
          <p:nvPr/>
        </p:nvSpPr>
        <p:spPr>
          <a:xfrm>
            <a:off x="6096000" y="1"/>
            <a:ext cx="607828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6016E33-4B0A-895C-65FC-3D46ACC59C12}"/>
              </a:ext>
            </a:extLst>
          </p:cNvPr>
          <p:cNvSpPr txBox="1"/>
          <p:nvPr/>
        </p:nvSpPr>
        <p:spPr>
          <a:xfrm>
            <a:off x="7520755" y="1170438"/>
            <a:ext cx="32287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UNSER AUFBAU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0F4B0575-3C54-DEF0-23C8-0176AD192009}"/>
              </a:ext>
            </a:extLst>
          </p:cNvPr>
          <p:cNvSpPr/>
          <p:nvPr/>
        </p:nvSpPr>
        <p:spPr>
          <a:xfrm>
            <a:off x="11049738" y="450761"/>
            <a:ext cx="318977" cy="30834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1</a:t>
            </a:r>
          </a:p>
        </p:txBody>
      </p:sp>
      <p:pic>
        <p:nvPicPr>
          <p:cNvPr id="21" name="Grafik 20" descr="Playbook Silhouette">
            <a:extLst>
              <a:ext uri="{FF2B5EF4-FFF2-40B4-BE49-F238E27FC236}">
                <a16:creationId xmlns:a16="http://schemas.microsoft.com/office/drawing/2014/main" id="{1A78B0EA-6725-2527-FF53-93038F56F6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12340" y="2299382"/>
            <a:ext cx="1083318" cy="1083318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C48BDD85-3390-3311-1E0B-620BA28AB1D2}"/>
              </a:ext>
            </a:extLst>
          </p:cNvPr>
          <p:cNvSpPr txBox="1"/>
          <p:nvPr/>
        </p:nvSpPr>
        <p:spPr>
          <a:xfrm>
            <a:off x="6695956" y="3371125"/>
            <a:ext cx="23433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200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PROJEKTIDEE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309B0982-7B39-01C2-BACA-92160D2670DE}"/>
              </a:ext>
            </a:extLst>
          </p:cNvPr>
          <p:cNvSpPr txBox="1"/>
          <p:nvPr/>
        </p:nvSpPr>
        <p:spPr>
          <a:xfrm>
            <a:off x="9837412" y="3371124"/>
            <a:ext cx="14334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200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DESIGN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7B1EE5A0-6B23-22D9-82B9-2033E9095B2C}"/>
              </a:ext>
            </a:extLst>
          </p:cNvPr>
          <p:cNvSpPr txBox="1"/>
          <p:nvPr/>
        </p:nvSpPr>
        <p:spPr>
          <a:xfrm>
            <a:off x="6669262" y="5363903"/>
            <a:ext cx="24417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200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ARCHITEKTUR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AD88469-C26B-E99D-5A39-19561D1F238C}"/>
              </a:ext>
            </a:extLst>
          </p:cNvPr>
          <p:cNvSpPr txBox="1"/>
          <p:nvPr/>
        </p:nvSpPr>
        <p:spPr>
          <a:xfrm>
            <a:off x="9599783" y="5361694"/>
            <a:ext cx="19912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200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LIVE-DEMO</a:t>
            </a:r>
          </a:p>
        </p:txBody>
      </p:sp>
      <p:pic>
        <p:nvPicPr>
          <p:cNvPr id="30" name="Grafik 29" descr="Webdesign Silhouette">
            <a:extLst>
              <a:ext uri="{FF2B5EF4-FFF2-40B4-BE49-F238E27FC236}">
                <a16:creationId xmlns:a16="http://schemas.microsoft.com/office/drawing/2014/main" id="{3A6A22EC-F86E-0E2E-5460-0A4647FB07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27124" y="2348419"/>
            <a:ext cx="1007682" cy="1007682"/>
          </a:xfrm>
          <a:prstGeom prst="rect">
            <a:avLst/>
          </a:prstGeom>
        </p:spPr>
      </p:pic>
      <p:pic>
        <p:nvPicPr>
          <p:cNvPr id="32" name="Grafik 31" descr="Blaupause Silhouette">
            <a:extLst>
              <a:ext uri="{FF2B5EF4-FFF2-40B4-BE49-F238E27FC236}">
                <a16:creationId xmlns:a16="http://schemas.microsoft.com/office/drawing/2014/main" id="{035F8942-BE56-6467-9CBA-CCDDF84E51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8152" y="4418629"/>
            <a:ext cx="914400" cy="914400"/>
          </a:xfrm>
          <a:prstGeom prst="rect">
            <a:avLst/>
          </a:prstGeom>
        </p:spPr>
      </p:pic>
      <p:pic>
        <p:nvPicPr>
          <p:cNvPr id="34" name="Grafik 33" descr="Präsentation mit Medien Silhouette">
            <a:extLst>
              <a:ext uri="{FF2B5EF4-FFF2-40B4-BE49-F238E27FC236}">
                <a16:creationId xmlns:a16="http://schemas.microsoft.com/office/drawing/2014/main" id="{8DA99F4E-501F-6991-4AA4-9AA96C1A93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86838" y="441862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945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Breitbild</PresentationFormat>
  <Paragraphs>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Agency FB</vt:lpstr>
      <vt:lpstr>Aptos</vt:lpstr>
      <vt:lpstr>Aptos Display</vt:lpstr>
      <vt:lpstr>Arial</vt:lpstr>
      <vt:lpstr>Office</vt:lpstr>
      <vt:lpstr>Eventopia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Eventopia</dc:title>
  <dc:creator>Yannick Rammelt</dc:creator>
  <cp:lastModifiedBy>Yannick Rammelt</cp:lastModifiedBy>
  <cp:revision>2</cp:revision>
  <dcterms:created xsi:type="dcterms:W3CDTF">2024-04-19T08:42:36Z</dcterms:created>
  <dcterms:modified xsi:type="dcterms:W3CDTF">2024-04-19T10:59:44Z</dcterms:modified>
</cp:coreProperties>
</file>