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69" r:id="rId4"/>
    <p:sldId id="263" r:id="rId5"/>
    <p:sldId id="257" r:id="rId6"/>
    <p:sldId id="259" r:id="rId7"/>
    <p:sldId id="267" r:id="rId8"/>
    <p:sldId id="276" r:id="rId9"/>
    <p:sldId id="258" r:id="rId10"/>
    <p:sldId id="260" r:id="rId11"/>
    <p:sldId id="261" r:id="rId12"/>
    <p:sldId id="273" r:id="rId13"/>
    <p:sldId id="277" r:id="rId14"/>
    <p:sldId id="270" r:id="rId15"/>
    <p:sldId id="274" r:id="rId16"/>
    <p:sldId id="275" r:id="rId17"/>
    <p:sldId id="262" r:id="rId18"/>
    <p:sldId id="264" r:id="rId19"/>
    <p:sldId id="265" r:id="rId20"/>
    <p:sldId id="266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0"/>
    <p:restoredTop sz="93683"/>
  </p:normalViewPr>
  <p:slideViewPr>
    <p:cSldViewPr snapToGrid="0" snapToObjects="1">
      <p:cViewPr varScale="1">
        <p:scale>
          <a:sx n="171" d="100"/>
          <a:sy n="171" d="100"/>
        </p:scale>
        <p:origin x="143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6F81C-129E-6C47-A845-9A4EACE319EE}" type="datetimeFigureOut">
              <a:rPr lang="en-US" smtClean="0"/>
              <a:t>7/14/17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45EE6-441C-6B47-83C6-1F05C257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86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45EE6-441C-6B47-83C6-1F05C25712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4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45EE6-441C-6B47-83C6-1F05C25712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7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D3C1-D8D5-0844-9716-2FD9966C5FC9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CADA-0670-2C42-B85B-9222AEA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4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D3C1-D8D5-0844-9716-2FD9966C5FC9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CADA-0670-2C42-B85B-9222AEA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5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D3C1-D8D5-0844-9716-2FD9966C5FC9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CADA-0670-2C42-B85B-9222AEA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D3C1-D8D5-0844-9716-2FD9966C5FC9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CADA-0670-2C42-B85B-9222AEA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D3C1-D8D5-0844-9716-2FD9966C5FC9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CADA-0670-2C42-B85B-9222AEA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3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D3C1-D8D5-0844-9716-2FD9966C5FC9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CADA-0670-2C42-B85B-9222AEA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7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D3C1-D8D5-0844-9716-2FD9966C5FC9}" type="datetimeFigureOut">
              <a:rPr lang="en-US" smtClean="0"/>
              <a:t>7/14/17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CADA-0670-2C42-B85B-9222AEA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3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D3C1-D8D5-0844-9716-2FD9966C5FC9}" type="datetimeFigureOut">
              <a:rPr lang="en-US" smtClean="0"/>
              <a:t>7/14/17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CADA-0670-2C42-B85B-9222AEA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7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D3C1-D8D5-0844-9716-2FD9966C5FC9}" type="datetimeFigureOut">
              <a:rPr lang="en-US" smtClean="0"/>
              <a:t>7/14/17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CADA-0670-2C42-B85B-9222AEA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6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D3C1-D8D5-0844-9716-2FD9966C5FC9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CADA-0670-2C42-B85B-9222AEA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5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D3C1-D8D5-0844-9716-2FD9966C5FC9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CADA-0670-2C42-B85B-9222AEA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4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4D3C1-D8D5-0844-9716-2FD9966C5FC9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BCADA-0670-2C42-B85B-9222AEA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NeoVim</a:t>
            </a:r>
            <a:r>
              <a:rPr lang="en-US" dirty="0" smtClean="0"/>
              <a:t> plugin for </a:t>
            </a:r>
            <a:br>
              <a:rPr lang="en-US" dirty="0" smtClean="0"/>
            </a:br>
            <a:r>
              <a:rPr lang="en-US" dirty="0" smtClean="0"/>
              <a:t>SCA rules development</a:t>
            </a:r>
            <a:br>
              <a:rPr lang="en-US" dirty="0" smtClean="0"/>
            </a:br>
            <a:r>
              <a:rPr lang="en-US" dirty="0" smtClean="0"/>
              <a:t>and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Alvaro </a:t>
            </a:r>
            <a:r>
              <a:rPr lang="en-US" dirty="0"/>
              <a:t>M</a:t>
            </a:r>
            <a:r>
              <a:rPr lang="en-US" dirty="0" smtClean="0"/>
              <a:t>uñoz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18" y="3600450"/>
            <a:ext cx="1812636" cy="1812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491" y="3600450"/>
            <a:ext cx="1958109" cy="195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3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:</a:t>
            </a:r>
            <a:r>
              <a:rPr lang="en-US" dirty="0" err="1" smtClean="0"/>
              <a:t>SearchInGoogle</a:t>
            </a:r>
            <a:endParaRPr lang="en-US" dirty="0" smtClean="0"/>
          </a:p>
          <a:p>
            <a:r>
              <a:rPr lang="en-US" dirty="0" smtClean="0"/>
              <a:t>:</a:t>
            </a:r>
            <a:r>
              <a:rPr lang="en-US" dirty="0" err="1" smtClean="0"/>
              <a:t>SearchInDash</a:t>
            </a:r>
            <a:endParaRPr lang="en-US" dirty="0" smtClean="0"/>
          </a:p>
          <a:p>
            <a:r>
              <a:rPr lang="en-US" dirty="0" smtClean="0"/>
              <a:t>:</a:t>
            </a:r>
            <a:r>
              <a:rPr lang="en-US" dirty="0" err="1" smtClean="0"/>
              <a:t>RuleHistory</a:t>
            </a:r>
            <a:r>
              <a:rPr lang="en-US" dirty="0" smtClean="0"/>
              <a:t> &lt;</a:t>
            </a:r>
            <a:r>
              <a:rPr lang="en-US" dirty="0" err="1" smtClean="0"/>
              <a:t>ruleId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:</a:t>
            </a:r>
            <a:r>
              <a:rPr lang="en-US" dirty="0" err="1" smtClean="0"/>
              <a:t>SearchRuleWeb</a:t>
            </a:r>
            <a:r>
              <a:rPr lang="en-US" dirty="0" smtClean="0"/>
              <a:t> &lt;query&gt;</a:t>
            </a:r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Note: all buffers and windows opened by the plugin are temporary and can be close with ‘q’ in normal mode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0353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:Translate &lt;path&gt; [&lt;mode&gt;]</a:t>
            </a:r>
          </a:p>
          <a:p>
            <a:pPr lvl="1"/>
            <a:r>
              <a:rPr lang="en-US" dirty="0" smtClean="0"/>
              <a:t>&lt;path&gt;: directories, files or % range</a:t>
            </a:r>
          </a:p>
          <a:p>
            <a:pPr lvl="1"/>
            <a:r>
              <a:rPr lang="en-US" dirty="0" smtClean="0"/>
              <a:t>&lt;mode&gt;: </a:t>
            </a:r>
          </a:p>
          <a:p>
            <a:pPr lvl="2"/>
            <a:r>
              <a:rPr lang="en-US" dirty="0" smtClean="0"/>
              <a:t>maven</a:t>
            </a:r>
          </a:p>
          <a:p>
            <a:pPr lvl="2"/>
            <a:r>
              <a:rPr lang="en-US" dirty="0" smtClean="0"/>
              <a:t>java</a:t>
            </a:r>
          </a:p>
          <a:p>
            <a:pPr lvl="2"/>
            <a:r>
              <a:rPr lang="en-US" dirty="0" smtClean="0"/>
              <a:t>android</a:t>
            </a:r>
          </a:p>
          <a:p>
            <a:pPr lvl="2"/>
            <a:r>
              <a:rPr lang="en-US" dirty="0" err="1" smtClean="0"/>
              <a:t>dotnet</a:t>
            </a:r>
            <a:endParaRPr lang="en-US" dirty="0" smtClean="0"/>
          </a:p>
          <a:p>
            <a:pPr lvl="2"/>
            <a:r>
              <a:rPr lang="en-US" dirty="0" smtClean="0"/>
              <a:t>python</a:t>
            </a:r>
          </a:p>
          <a:p>
            <a:pPr lvl="2"/>
            <a:r>
              <a:rPr lang="en-US" dirty="0" err="1" smtClean="0"/>
              <a:t>xcode</a:t>
            </a:r>
            <a:endParaRPr lang="en-US" dirty="0"/>
          </a:p>
          <a:p>
            <a:pPr lvl="1"/>
            <a:endParaRPr lang="en-US" dirty="0" smtClean="0"/>
          </a:p>
          <a:p>
            <a:pPr marL="57150" indent="0">
              <a:buNone/>
            </a:pPr>
            <a:r>
              <a:rPr lang="en-US" sz="2200" dirty="0" smtClean="0"/>
              <a:t>Note: define translation/scanning properties in </a:t>
            </a:r>
            <a:r>
              <a:rPr lang="en-US" sz="2200" dirty="0" err="1" smtClean="0"/>
              <a:t>init.vim</a:t>
            </a:r>
            <a:r>
              <a:rPr lang="en-US" sz="2200" dirty="0" smtClean="0"/>
              <a:t> or in </a:t>
            </a:r>
            <a:r>
              <a:rPr lang="en-US" sz="2200" dirty="0" err="1" smtClean="0"/>
              <a:t>sca.properties</a:t>
            </a:r>
            <a:r>
              <a:rPr lang="en-US" sz="2200" dirty="0" smtClean="0"/>
              <a:t> files within project root </a:t>
            </a:r>
          </a:p>
        </p:txBody>
      </p:sp>
    </p:spTree>
    <p:extLst>
      <p:ext uri="{BB962C8B-B14F-4D97-AF65-F5344CB8AC3E}">
        <p14:creationId xmlns:p14="http://schemas.microsoft.com/office/powerpoint/2010/main" val="113028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:Scan [&lt;</a:t>
            </a:r>
            <a:r>
              <a:rPr lang="en-US" dirty="0" err="1" smtClean="0"/>
              <a:t>buildId</a:t>
            </a:r>
            <a:r>
              <a:rPr lang="en-US" dirty="0" smtClean="0"/>
              <a:t>&gt;] [&lt;rules file&gt;]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buildId</a:t>
            </a:r>
            <a:r>
              <a:rPr lang="en-US" dirty="0" smtClean="0"/>
              <a:t>&gt;: if not specified, uses last one</a:t>
            </a:r>
          </a:p>
          <a:p>
            <a:pPr lvl="1"/>
            <a:r>
              <a:rPr lang="en-US" dirty="0" smtClean="0"/>
              <a:t>&lt;rules file&gt;: path or % range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57150" indent="0">
              <a:buNone/>
            </a:pPr>
            <a:endParaRPr lang="en-US" sz="2200" dirty="0" smtClean="0"/>
          </a:p>
          <a:p>
            <a:pPr marL="57150" indent="0">
              <a:buNone/>
            </a:pPr>
            <a:endParaRPr lang="en-US" sz="2200" dirty="0"/>
          </a:p>
          <a:p>
            <a:pPr marL="57150" indent="0">
              <a:buNone/>
            </a:pPr>
            <a:r>
              <a:rPr lang="en-US" sz="2200" dirty="0" smtClean="0"/>
              <a:t>Note: define translation/scanning properties in </a:t>
            </a:r>
            <a:r>
              <a:rPr lang="en-US" sz="2200" dirty="0" err="1" smtClean="0"/>
              <a:t>init.vim</a:t>
            </a:r>
            <a:r>
              <a:rPr lang="en-US" sz="2200" dirty="0" smtClean="0"/>
              <a:t> or in </a:t>
            </a:r>
            <a:r>
              <a:rPr lang="en-US" sz="2200" dirty="0" err="1" smtClean="0"/>
              <a:t>sca.properties</a:t>
            </a:r>
            <a:r>
              <a:rPr lang="en-US" sz="2200" dirty="0" smtClean="0"/>
              <a:t> files within project root </a:t>
            </a:r>
          </a:p>
        </p:txBody>
      </p:sp>
    </p:spTree>
    <p:extLst>
      <p:ext uri="{BB962C8B-B14F-4D97-AF65-F5344CB8AC3E}">
        <p14:creationId xmlns:p14="http://schemas.microsoft.com/office/powerpoint/2010/main" val="42995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:</a:t>
            </a:r>
            <a:r>
              <a:rPr lang="en-US" dirty="0" err="1" smtClean="0"/>
              <a:t>MakeMobileBuild</a:t>
            </a:r>
            <a:r>
              <a:rPr lang="en-US" dirty="0"/>
              <a:t> [&lt;</a:t>
            </a:r>
            <a:r>
              <a:rPr lang="en-US" dirty="0" err="1"/>
              <a:t>build_id</a:t>
            </a:r>
            <a:r>
              <a:rPr lang="en-US" dirty="0"/>
              <a:t>&gt;] [&lt;path</a:t>
            </a:r>
            <a:r>
              <a:rPr lang="en-US" dirty="0" smtClean="0"/>
              <a:t>&gt;]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mobile build and exports it to </a:t>
            </a:r>
            <a:r>
              <a:rPr lang="en-US" dirty="0" smtClean="0"/>
              <a:t>given path.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no </a:t>
            </a:r>
            <a:r>
              <a:rPr lang="en-US" dirty="0" err="1"/>
              <a:t>build_id</a:t>
            </a:r>
            <a:r>
              <a:rPr lang="en-US" dirty="0"/>
              <a:t> is passed, </a:t>
            </a:r>
            <a:r>
              <a:rPr lang="en-US" dirty="0" smtClean="0"/>
              <a:t>it will </a:t>
            </a:r>
            <a:r>
              <a:rPr lang="en-US" dirty="0"/>
              <a:t>take it from last </a:t>
            </a:r>
            <a:r>
              <a:rPr lang="en-US" dirty="0" smtClean="0"/>
              <a:t>translation/scan.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not path is given, </a:t>
            </a:r>
            <a:r>
              <a:rPr lang="en-US" dirty="0" smtClean="0"/>
              <a:t>it will </a:t>
            </a:r>
            <a:r>
              <a:rPr lang="en-US" dirty="0"/>
              <a:t>use current working </a:t>
            </a:r>
            <a:r>
              <a:rPr lang="en-US" dirty="0" smtClean="0"/>
              <a:t>directory.</a:t>
            </a:r>
          </a:p>
          <a:p>
            <a:pPr lvl="1"/>
            <a:r>
              <a:rPr lang="en-US" dirty="0" smtClean="0"/>
              <a:t>Exported </a:t>
            </a:r>
            <a:r>
              <a:rPr lang="en-US" dirty="0"/>
              <a:t>session file name will always be &lt;</a:t>
            </a:r>
            <a:r>
              <a:rPr lang="en-US" dirty="0" err="1" smtClean="0"/>
              <a:t>build_id</a:t>
            </a:r>
            <a:r>
              <a:rPr lang="en-US" dirty="0" smtClean="0"/>
              <a:t>&gt;.</a:t>
            </a:r>
            <a:r>
              <a:rPr lang="en-US" dirty="0" err="1"/>
              <a:t>mbs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095998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Lazyness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:</a:t>
            </a:r>
            <a:r>
              <a:rPr lang="en-US" dirty="0" err="1"/>
              <a:t>OpenFPR</a:t>
            </a:r>
            <a:endParaRPr lang="en-US" dirty="0"/>
          </a:p>
          <a:p>
            <a:r>
              <a:rPr lang="en-US" dirty="0"/>
              <a:t>:</a:t>
            </a:r>
            <a:r>
              <a:rPr lang="en-US" dirty="0" err="1" smtClean="0"/>
              <a:t>ShowNST</a:t>
            </a:r>
            <a:endParaRPr lang="en-US" dirty="0" smtClean="0"/>
          </a:p>
          <a:p>
            <a:r>
              <a:rPr lang="en-US" dirty="0" smtClean="0"/>
              <a:t>:</a:t>
            </a:r>
            <a:r>
              <a:rPr lang="en-US" dirty="0" err="1" smtClean="0"/>
              <a:t>PasteWithNewRuleID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8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2132" y="1045105"/>
            <a:ext cx="62314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/>
              <a:t>{ </a:t>
            </a:r>
          </a:p>
          <a:p>
            <a:r>
              <a:rPr lang="is-IS" dirty="0"/>
              <a:t>    "MemoryOpts": </a:t>
            </a:r>
          </a:p>
          <a:p>
            <a:r>
              <a:rPr lang="is-IS" dirty="0"/>
              <a:t>    [ </a:t>
            </a:r>
          </a:p>
          <a:p>
            <a:r>
              <a:rPr lang="is-IS" dirty="0"/>
              <a:t>        "-Xmx8000M", </a:t>
            </a:r>
          </a:p>
          <a:p>
            <a:r>
              <a:rPr lang="is-IS" dirty="0"/>
              <a:t>        "-Xss24M", </a:t>
            </a:r>
          </a:p>
          <a:p>
            <a:r>
              <a:rPr lang="is-IS" dirty="0"/>
              <a:t>        "-64" </a:t>
            </a:r>
          </a:p>
          <a:p>
            <a:r>
              <a:rPr lang="is-IS" dirty="0"/>
              <a:t>    ], </a:t>
            </a:r>
          </a:p>
          <a:p>
            <a:r>
              <a:rPr lang="is-IS" dirty="0"/>
              <a:t>    "ScanOpts": </a:t>
            </a:r>
          </a:p>
          <a:p>
            <a:r>
              <a:rPr lang="is-IS" dirty="0"/>
              <a:t>    [          </a:t>
            </a:r>
          </a:p>
          <a:p>
            <a:r>
              <a:rPr lang="is-IS" dirty="0"/>
              <a:t>        "-debug", </a:t>
            </a:r>
          </a:p>
          <a:p>
            <a:r>
              <a:rPr lang="is-IS" dirty="0"/>
              <a:t>        "-logfile", </a:t>
            </a:r>
          </a:p>
          <a:p>
            <a:r>
              <a:rPr lang="is-IS" dirty="0"/>
              <a:t>        “scan.log", </a:t>
            </a:r>
          </a:p>
          <a:p>
            <a:r>
              <a:rPr lang="is-IS" dirty="0"/>
              <a:t>    ], </a:t>
            </a:r>
          </a:p>
          <a:p>
            <a:r>
              <a:rPr lang="is-IS" dirty="0"/>
              <a:t>    "TranslationOpts": </a:t>
            </a:r>
          </a:p>
          <a:p>
            <a:r>
              <a:rPr lang="is-IS" dirty="0"/>
              <a:t>    [ </a:t>
            </a:r>
          </a:p>
          <a:p>
            <a:r>
              <a:rPr lang="is-IS" dirty="0"/>
              <a:t>        </a:t>
            </a:r>
            <a:r>
              <a:rPr lang="is-IS" dirty="0" smtClean="0"/>
              <a:t>"-</a:t>
            </a:r>
            <a:r>
              <a:rPr lang="is-IS" dirty="0"/>
              <a:t>debug", </a:t>
            </a:r>
          </a:p>
          <a:p>
            <a:r>
              <a:rPr lang="is-IS" dirty="0"/>
              <a:t>        "-logfile", </a:t>
            </a:r>
          </a:p>
          <a:p>
            <a:r>
              <a:rPr lang="is-IS" dirty="0"/>
              <a:t>        “translate.log", </a:t>
            </a:r>
          </a:p>
          <a:p>
            <a:r>
              <a:rPr lang="is-IS" dirty="0"/>
              <a:t>    ] </a:t>
            </a:r>
          </a:p>
          <a:p>
            <a:r>
              <a:rPr lang="is-I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59174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init.vim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17638"/>
            <a:ext cx="81505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g:fortify_JDKVersion</a:t>
            </a:r>
            <a:r>
              <a:rPr lang="en-US" dirty="0"/>
              <a:t> = "1.8"  </a:t>
            </a:r>
          </a:p>
          <a:p>
            <a:r>
              <a:rPr lang="en-US" dirty="0"/>
              <a:t>let </a:t>
            </a:r>
            <a:r>
              <a:rPr lang="en-US" dirty="0" err="1"/>
              <a:t>g:fortify_XCodeSDK</a:t>
            </a:r>
            <a:r>
              <a:rPr lang="en-US" dirty="0"/>
              <a:t> = "/Applications/</a:t>
            </a:r>
            <a:r>
              <a:rPr lang="en-US" dirty="0" err="1"/>
              <a:t>Xcode-beta.app</a:t>
            </a:r>
            <a:r>
              <a:rPr lang="en-US" dirty="0"/>
              <a:t>/Contents/Developer/Platforms/</a:t>
            </a:r>
            <a:r>
              <a:rPr lang="en-US" dirty="0" err="1"/>
              <a:t>MacOSX.platform</a:t>
            </a:r>
            <a:r>
              <a:rPr lang="en-US" dirty="0"/>
              <a:t>/Developer/SDKs/MacOSX10.11.sdk"  </a:t>
            </a:r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/>
              <a:t>g:fortify_PythonPath</a:t>
            </a:r>
            <a:r>
              <a:rPr lang="en-US" dirty="0"/>
              <a:t> = "/</a:t>
            </a:r>
            <a:r>
              <a:rPr lang="en-US" dirty="0" err="1"/>
              <a:t>usr</a:t>
            </a:r>
            <a:r>
              <a:rPr lang="en-US" dirty="0"/>
              <a:t>/local/lib/python2.7/site-packages"  </a:t>
            </a:r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/>
              <a:t>g:fortify_AndroidJarPath</a:t>
            </a:r>
            <a:r>
              <a:rPr lang="en-US" dirty="0"/>
              <a:t> = </a:t>
            </a:r>
            <a:r>
              <a:rPr lang="en-US" dirty="0" smtClean="0"/>
              <a:t>”/Android/</a:t>
            </a:r>
            <a:r>
              <a:rPr lang="en-US" dirty="0" err="1" smtClean="0"/>
              <a:t>sdk</a:t>
            </a:r>
            <a:r>
              <a:rPr lang="en-US" dirty="0" smtClean="0"/>
              <a:t>/platforms/android-22/</a:t>
            </a:r>
            <a:r>
              <a:rPr lang="en-US" dirty="0" err="1" smtClean="0"/>
              <a:t>android.jar</a:t>
            </a:r>
            <a:r>
              <a:rPr lang="en-US" dirty="0"/>
              <a:t>"  </a:t>
            </a:r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/>
              <a:t>g:fortify_DefaultJarPath</a:t>
            </a:r>
            <a:r>
              <a:rPr lang="en-US" dirty="0"/>
              <a:t> = "/Applications/</a:t>
            </a:r>
            <a:r>
              <a:rPr lang="en-US" dirty="0" err="1"/>
              <a:t>HP_Fortify</a:t>
            </a:r>
            <a:r>
              <a:rPr lang="en-US" dirty="0"/>
              <a:t>/</a:t>
            </a:r>
            <a:r>
              <a:rPr lang="en-US" dirty="0" err="1"/>
              <a:t>default_jars</a:t>
            </a:r>
            <a:r>
              <a:rPr lang="en-US" dirty="0"/>
              <a:t>"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/>
              <a:t>g:fortify_MemoryOpts</a:t>
            </a:r>
            <a:r>
              <a:rPr lang="en-US" dirty="0"/>
              <a:t> = [ "-Xmx4096M", "-Xss24M", "-64" ]  </a:t>
            </a:r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/>
              <a:t>g:fortify_AWBOpts</a:t>
            </a:r>
            <a:r>
              <a:rPr lang="en-US" dirty="0"/>
              <a:t> = []  </a:t>
            </a:r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/>
              <a:t>g:fortify_ScanOpts</a:t>
            </a:r>
            <a:r>
              <a:rPr lang="en-US" dirty="0"/>
              <a:t> = []  </a:t>
            </a:r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/>
              <a:t>g:fortify_TranslationOpts</a:t>
            </a:r>
            <a:r>
              <a:rPr lang="en-US" dirty="0"/>
              <a:t> = []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6930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:</a:t>
            </a:r>
            <a:r>
              <a:rPr lang="en-US" dirty="0" err="1" smtClean="0"/>
              <a:t>ApplyTransformer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77" y="2508016"/>
            <a:ext cx="4523476" cy="34421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125" y="3183088"/>
            <a:ext cx="2095420" cy="191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13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:</a:t>
            </a:r>
            <a:r>
              <a:rPr lang="en-US" dirty="0" err="1" smtClean="0"/>
              <a:t>ViewCategoryRow</a:t>
            </a:r>
            <a:endParaRPr lang="en-US" dirty="0" smtClean="0"/>
          </a:p>
          <a:p>
            <a:r>
              <a:rPr lang="en-US" dirty="0" smtClean="0"/>
              <a:t>:</a:t>
            </a:r>
            <a:r>
              <a:rPr lang="en-US" dirty="0" err="1" smtClean="0"/>
              <a:t>GenerateCategoryRow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85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Uses </a:t>
            </a:r>
            <a:r>
              <a:rPr lang="en-US" dirty="0" err="1" smtClean="0"/>
              <a:t>neomake</a:t>
            </a:r>
            <a:r>
              <a:rPr lang="en-US" dirty="0" smtClean="0"/>
              <a:t> plugin</a:t>
            </a:r>
          </a:p>
          <a:p>
            <a:r>
              <a:rPr lang="en-US" dirty="0" smtClean="0"/>
              <a:t>Validates rule schema</a:t>
            </a:r>
          </a:p>
          <a:p>
            <a:r>
              <a:rPr lang="en-US" dirty="0" smtClean="0"/>
              <a:t>Validates rules:</a:t>
            </a:r>
          </a:p>
          <a:p>
            <a:pPr lvl="2"/>
            <a:r>
              <a:rPr lang="en-US" dirty="0" smtClean="0"/>
              <a:t>Format versions</a:t>
            </a:r>
          </a:p>
          <a:p>
            <a:pPr lvl="2"/>
            <a:r>
              <a:rPr lang="en-US" dirty="0" smtClean="0"/>
              <a:t>Description reference</a:t>
            </a:r>
          </a:p>
          <a:p>
            <a:pPr lvl="2"/>
            <a:r>
              <a:rPr lang="en-US" dirty="0" smtClean="0"/>
              <a:t>VALIDATE </a:t>
            </a:r>
            <a:r>
              <a:rPr lang="en-US" dirty="0" err="1" smtClean="0"/>
              <a:t>taintflag</a:t>
            </a:r>
            <a:endParaRPr lang="en-US" dirty="0" smtClean="0"/>
          </a:p>
          <a:p>
            <a:pPr lvl="2"/>
            <a:r>
              <a:rPr lang="en-US" dirty="0" smtClean="0"/>
              <a:t>Metadata presence and validity</a:t>
            </a:r>
          </a:p>
          <a:p>
            <a:pPr lvl="2"/>
            <a:r>
              <a:rPr lang="en-US" dirty="0" smtClean="0"/>
              <a:t>Pattern </a:t>
            </a:r>
            <a:r>
              <a:rPr lang="en-US" dirty="0" err="1" smtClean="0"/>
              <a:t>vs</a:t>
            </a:r>
            <a:r>
              <a:rPr lang="en-US" dirty="0" smtClean="0"/>
              <a:t> values</a:t>
            </a:r>
          </a:p>
          <a:p>
            <a:pPr lvl="2"/>
            <a:r>
              <a:rPr lang="en-US" dirty="0" err="1" smtClean="0"/>
              <a:t>ApplyTo</a:t>
            </a:r>
            <a:r>
              <a:rPr lang="en-US" dirty="0" smtClean="0"/>
              <a:t> tags</a:t>
            </a:r>
          </a:p>
          <a:p>
            <a:pPr lvl="2"/>
            <a:r>
              <a:rPr lang="en-US" dirty="0" smtClean="0"/>
              <a:t>…</a:t>
            </a:r>
          </a:p>
          <a:p>
            <a:r>
              <a:rPr lang="en-US" dirty="0" smtClean="0"/>
              <a:t>Validate Structural predicate</a:t>
            </a:r>
          </a:p>
          <a:p>
            <a:pPr lvl="1"/>
            <a:r>
              <a:rPr lang="en-US" dirty="0" smtClean="0"/>
              <a:t>Syntax errors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4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9624"/>
            <a:ext cx="9144000" cy="467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3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Completions and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Uses custom </a:t>
            </a:r>
            <a:r>
              <a:rPr lang="en-US" dirty="0" err="1" smtClean="0"/>
              <a:t>deoplete</a:t>
            </a:r>
            <a:r>
              <a:rPr lang="en-US" dirty="0" smtClean="0"/>
              <a:t>/</a:t>
            </a:r>
            <a:r>
              <a:rPr lang="en-US" dirty="0" err="1" smtClean="0"/>
              <a:t>omnifunc</a:t>
            </a:r>
            <a:r>
              <a:rPr lang="en-US" dirty="0" smtClean="0"/>
              <a:t> for completion</a:t>
            </a:r>
          </a:p>
          <a:p>
            <a:pPr lvl="1"/>
            <a:r>
              <a:rPr lang="en-US" dirty="0" err="1"/>
              <a:t>autocmd</a:t>
            </a:r>
            <a:r>
              <a:rPr lang="en-US" dirty="0"/>
              <a:t> </a:t>
            </a:r>
            <a:r>
              <a:rPr lang="en-US" dirty="0" err="1"/>
              <a:t>FileType</a:t>
            </a:r>
            <a:r>
              <a:rPr lang="en-US" dirty="0"/>
              <a:t> </a:t>
            </a:r>
            <a:r>
              <a:rPr lang="en-US" dirty="0" err="1"/>
              <a:t>fortifyrulepack</a:t>
            </a:r>
            <a:r>
              <a:rPr lang="en-US" dirty="0"/>
              <a:t> </a:t>
            </a:r>
            <a:r>
              <a:rPr lang="en-US" dirty="0" err="1"/>
              <a:t>setlocal</a:t>
            </a:r>
            <a:r>
              <a:rPr lang="en-US" dirty="0"/>
              <a:t> </a:t>
            </a:r>
            <a:r>
              <a:rPr lang="en-US" dirty="0" err="1" smtClean="0"/>
              <a:t>omnifunc</a:t>
            </a:r>
            <a:r>
              <a:rPr lang="en-US" dirty="0" smtClean="0"/>
              <a:t>=</a:t>
            </a:r>
            <a:r>
              <a:rPr lang="en-US" dirty="0" err="1" smtClean="0"/>
              <a:t>fortify#Complete</a:t>
            </a:r>
            <a:endParaRPr lang="en-US" dirty="0" smtClean="0"/>
          </a:p>
          <a:p>
            <a:pPr lvl="1"/>
            <a:r>
              <a:rPr lang="en-US" dirty="0" err="1" smtClean="0"/>
              <a:t>deoplete.nvim</a:t>
            </a:r>
            <a:r>
              <a:rPr lang="en-US" dirty="0" smtClean="0"/>
              <a:t> for </a:t>
            </a:r>
            <a:r>
              <a:rPr lang="en-US" dirty="0" err="1" smtClean="0"/>
              <a:t>async</a:t>
            </a:r>
            <a:r>
              <a:rPr lang="en-US" dirty="0" smtClean="0"/>
              <a:t> support</a:t>
            </a:r>
          </a:p>
          <a:p>
            <a:r>
              <a:rPr lang="en-US" dirty="0"/>
              <a:t>Uses </a:t>
            </a:r>
            <a:r>
              <a:rPr lang="en-US" dirty="0" err="1" smtClean="0"/>
              <a:t>neosnippet</a:t>
            </a:r>
            <a:r>
              <a:rPr lang="en-US" dirty="0" smtClean="0"/>
              <a:t> for </a:t>
            </a:r>
            <a:r>
              <a:rPr lang="en-US" dirty="0" smtClean="0"/>
              <a:t>snippets</a:t>
            </a:r>
          </a:p>
          <a:p>
            <a:r>
              <a:rPr lang="en-US" dirty="0" smtClean="0"/>
              <a:t>Snippets:</a:t>
            </a:r>
          </a:p>
          <a:p>
            <a:pPr lvl="1"/>
            <a:r>
              <a:rPr lang="en-US" dirty="0" smtClean="0"/>
              <a:t>rule templates</a:t>
            </a:r>
          </a:p>
          <a:p>
            <a:pPr lvl="1"/>
            <a:r>
              <a:rPr lang="en-US" dirty="0" err="1" smtClean="0"/>
              <a:t>desc</a:t>
            </a:r>
            <a:r>
              <a:rPr lang="en-US" dirty="0" smtClean="0"/>
              <a:t> (for debug description block)</a:t>
            </a:r>
          </a:p>
          <a:p>
            <a:pPr lvl="1"/>
            <a:r>
              <a:rPr lang="en-US" dirty="0" smtClean="0"/>
              <a:t>write your own!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62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Suggestions?</a:t>
            </a:r>
          </a:p>
          <a:p>
            <a:r>
              <a:rPr lang="en-US" dirty="0" smtClean="0"/>
              <a:t>Ideas?</a:t>
            </a:r>
          </a:p>
          <a:p>
            <a:r>
              <a:rPr lang="en-US" dirty="0" smtClean="0"/>
              <a:t>New transformers?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7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Python enabled </a:t>
            </a:r>
            <a:r>
              <a:rPr lang="en-US" dirty="0" err="1" smtClean="0"/>
              <a:t>neovim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rew install </a:t>
            </a:r>
            <a:r>
              <a:rPr lang="en-US" dirty="0" err="1" smtClean="0"/>
              <a:t>neovim</a:t>
            </a:r>
            <a:endParaRPr lang="en-US" dirty="0" smtClean="0"/>
          </a:p>
          <a:p>
            <a:pPr lvl="1"/>
            <a:r>
              <a:rPr lang="en-US" dirty="0" smtClean="0"/>
              <a:t>pip2 </a:t>
            </a:r>
            <a:r>
              <a:rPr lang="en-US" dirty="0"/>
              <a:t>install </a:t>
            </a:r>
            <a:r>
              <a:rPr lang="en-US" dirty="0" err="1" smtClean="0"/>
              <a:t>neovim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ip3 install </a:t>
            </a:r>
            <a:r>
              <a:rPr lang="en-US" dirty="0" err="1" smtClean="0"/>
              <a:t>neovim</a:t>
            </a:r>
            <a:endParaRPr lang="en-US" dirty="0" smtClean="0"/>
          </a:p>
          <a:p>
            <a:pPr lvl="1"/>
            <a:r>
              <a:rPr lang="en-US" dirty="0" smtClean="0"/>
              <a:t>:</a:t>
            </a:r>
            <a:r>
              <a:rPr lang="en-US" dirty="0" err="1" smtClean="0"/>
              <a:t>UpdateRemotePlugins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 smtClean="0"/>
              <a:t>modules (pip2 and pip3):</a:t>
            </a:r>
            <a:endParaRPr lang="en-US" dirty="0" smtClean="0"/>
          </a:p>
          <a:p>
            <a:pPr lvl="1"/>
            <a:r>
              <a:rPr lang="en-US" dirty="0" err="1" smtClean="0"/>
              <a:t>lxml</a:t>
            </a:r>
            <a:endParaRPr lang="en-US" dirty="0" smtClean="0"/>
          </a:p>
          <a:p>
            <a:pPr lvl="1"/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ply</a:t>
            </a:r>
          </a:p>
          <a:p>
            <a:pPr lvl="1"/>
            <a:r>
              <a:rPr lang="en-US" dirty="0" smtClean="0"/>
              <a:t>whoosh</a:t>
            </a:r>
          </a:p>
          <a:p>
            <a:pPr lvl="1"/>
            <a:r>
              <a:rPr lang="en-US" dirty="0" err="1" smtClean="0"/>
              <a:t>jsbeautifier</a:t>
            </a:r>
            <a:endParaRPr lang="en-US" dirty="0" smtClean="0"/>
          </a:p>
          <a:p>
            <a:r>
              <a:rPr lang="en-US" dirty="0" smtClean="0"/>
              <a:t>Vim plugins:</a:t>
            </a:r>
          </a:p>
          <a:p>
            <a:pPr lvl="1"/>
            <a:r>
              <a:rPr lang="en-US" dirty="0" err="1" smtClean="0"/>
              <a:t>Benekastah</a:t>
            </a:r>
            <a:r>
              <a:rPr lang="en-US" dirty="0" smtClean="0"/>
              <a:t>/</a:t>
            </a:r>
            <a:r>
              <a:rPr lang="en-US" dirty="0" err="1" smtClean="0"/>
              <a:t>neomake</a:t>
            </a:r>
            <a:r>
              <a:rPr lang="en-US" dirty="0" smtClean="0"/>
              <a:t> </a:t>
            </a:r>
            <a:r>
              <a:rPr lang="en-US" dirty="0" smtClean="0"/>
              <a:t>(for linter)</a:t>
            </a:r>
          </a:p>
          <a:p>
            <a:pPr lvl="1"/>
            <a:r>
              <a:rPr lang="en-US" dirty="0" err="1"/>
              <a:t>Shougo</a:t>
            </a:r>
            <a:r>
              <a:rPr lang="en-US" dirty="0"/>
              <a:t>/</a:t>
            </a:r>
            <a:r>
              <a:rPr lang="en-US" dirty="0" err="1"/>
              <a:t>Deoplete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smtClean="0"/>
              <a:t>for </a:t>
            </a:r>
            <a:r>
              <a:rPr lang="en-US" smtClean="0"/>
              <a:t>completion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Shougo</a:t>
            </a:r>
            <a:r>
              <a:rPr lang="en-US" dirty="0" smtClean="0"/>
              <a:t>/</a:t>
            </a:r>
            <a:r>
              <a:rPr lang="en-US" dirty="0" err="1" smtClean="0"/>
              <a:t>neosnippet</a:t>
            </a:r>
            <a:r>
              <a:rPr lang="en-US" dirty="0" smtClean="0"/>
              <a:t> </a:t>
            </a:r>
            <a:r>
              <a:rPr lang="en-US" dirty="0"/>
              <a:t>(for snippets)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vim-repeat (optional)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vim-commentary (optional)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vim-airline (optional)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0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</a:t>
            </a:r>
            <a:r>
              <a:rPr lang="en-US" dirty="0" smtClean="0"/>
              <a:t>Rulepacks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:</a:t>
            </a:r>
            <a:r>
              <a:rPr lang="en-US" dirty="0" err="1" smtClean="0"/>
              <a:t>NewRulePack</a:t>
            </a:r>
            <a:r>
              <a:rPr lang="en-US" dirty="0"/>
              <a:t> </a:t>
            </a:r>
            <a:r>
              <a:rPr lang="en-US" dirty="0" smtClean="0"/>
              <a:t>&lt;path&gt;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7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Selecting and Moving Around</a:t>
            </a:r>
            <a:br>
              <a:rPr lang="en-US" dirty="0" smtClean="0"/>
            </a:br>
            <a:r>
              <a:rPr lang="en-US" dirty="0" smtClean="0"/>
              <a:t>(you don</a:t>
            </a:r>
            <a:r>
              <a:rPr lang="fr-FR" dirty="0" smtClean="0"/>
              <a:t>’</a:t>
            </a:r>
            <a:r>
              <a:rPr lang="en-US" dirty="0" smtClean="0"/>
              <a:t>t really need these)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:</a:t>
            </a:r>
            <a:r>
              <a:rPr lang="en-US" dirty="0" err="1" smtClean="0">
                <a:solidFill>
                  <a:srgbClr val="A6A6A6"/>
                </a:solidFill>
              </a:rPr>
              <a:t>SelectRule</a:t>
            </a:r>
            <a:endParaRPr lang="en-US" dirty="0" smtClean="0">
              <a:solidFill>
                <a:srgbClr val="A6A6A6"/>
              </a:solidFill>
            </a:endParaRPr>
          </a:p>
          <a:p>
            <a:r>
              <a:rPr lang="en-US" dirty="0" smtClean="0">
                <a:solidFill>
                  <a:srgbClr val="A6A6A6"/>
                </a:solidFill>
              </a:rPr>
              <a:t>:</a:t>
            </a:r>
            <a:r>
              <a:rPr lang="en-US" dirty="0" err="1" smtClean="0">
                <a:solidFill>
                  <a:srgbClr val="A6A6A6"/>
                </a:solidFill>
              </a:rPr>
              <a:t>SelectRuleText</a:t>
            </a:r>
            <a:endParaRPr lang="en-US" dirty="0" smtClean="0">
              <a:solidFill>
                <a:srgbClr val="A6A6A6"/>
              </a:solidFill>
            </a:endParaRPr>
          </a:p>
          <a:p>
            <a:r>
              <a:rPr lang="en-US" dirty="0" smtClean="0">
                <a:solidFill>
                  <a:srgbClr val="A6A6A6"/>
                </a:solidFill>
              </a:rPr>
              <a:t>:</a:t>
            </a:r>
            <a:r>
              <a:rPr lang="en-US" dirty="0" err="1" smtClean="0">
                <a:solidFill>
                  <a:srgbClr val="A6A6A6"/>
                </a:solidFill>
              </a:rPr>
              <a:t>MoveCursorRuleForward</a:t>
            </a:r>
            <a:endParaRPr lang="en-US" dirty="0" smtClean="0">
              <a:solidFill>
                <a:srgbClr val="A6A6A6"/>
              </a:solidFill>
            </a:endParaRPr>
          </a:p>
          <a:p>
            <a:r>
              <a:rPr lang="en-US" dirty="0" smtClean="0">
                <a:solidFill>
                  <a:srgbClr val="A6A6A6"/>
                </a:solidFill>
              </a:rPr>
              <a:t>:</a:t>
            </a:r>
            <a:r>
              <a:rPr lang="en-US" dirty="0" err="1" smtClean="0">
                <a:solidFill>
                  <a:srgbClr val="A6A6A6"/>
                </a:solidFill>
              </a:rPr>
              <a:t>MoveCursorRuleBackward</a:t>
            </a:r>
            <a:endParaRPr lang="en-US" dirty="0" smtClean="0">
              <a:solidFill>
                <a:srgbClr val="A6A6A6"/>
              </a:solidFill>
            </a:endParaRPr>
          </a:p>
          <a:p>
            <a:r>
              <a:rPr lang="en-US" dirty="0" smtClean="0">
                <a:solidFill>
                  <a:srgbClr val="A6A6A6"/>
                </a:solidFill>
              </a:rPr>
              <a:t>:</a:t>
            </a:r>
            <a:r>
              <a:rPr lang="en-US" dirty="0" err="1" smtClean="0">
                <a:solidFill>
                  <a:srgbClr val="A6A6A6"/>
                </a:solidFill>
              </a:rPr>
              <a:t>MoveCursorRuleForwardSelect</a:t>
            </a:r>
            <a:endParaRPr lang="en-US" dirty="0" smtClean="0">
              <a:solidFill>
                <a:srgbClr val="A6A6A6"/>
              </a:solidFill>
            </a:endParaRPr>
          </a:p>
          <a:p>
            <a:r>
              <a:rPr lang="en-US" dirty="0" smtClean="0">
                <a:solidFill>
                  <a:srgbClr val="A6A6A6"/>
                </a:solidFill>
              </a:rPr>
              <a:t>:</a:t>
            </a:r>
            <a:r>
              <a:rPr lang="en-US" dirty="0" err="1" smtClean="0">
                <a:solidFill>
                  <a:srgbClr val="A6A6A6"/>
                </a:solidFill>
              </a:rPr>
              <a:t>MoveCursorRuleBackwardSelect</a:t>
            </a:r>
            <a:endParaRPr lang="en-US" dirty="0" smtClean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64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95959"/>
                </a:solidFill>
              </a:rPr>
              <a:t>: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CopyRule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/>
              <a:t>:</a:t>
            </a:r>
            <a:r>
              <a:rPr lang="en-US" dirty="0" err="1" smtClean="0"/>
              <a:t>CloneRule</a:t>
            </a:r>
            <a:r>
              <a:rPr lang="en-US" sz="2000" dirty="0" smtClean="0"/>
              <a:t>(*)</a:t>
            </a:r>
          </a:p>
          <a:p>
            <a:r>
              <a:rPr lang="en-US" dirty="0" smtClean="0"/>
              <a:t>:</a:t>
            </a:r>
            <a:r>
              <a:rPr lang="en-US" dirty="0" err="1"/>
              <a:t>CommentRule</a:t>
            </a:r>
            <a:r>
              <a:rPr lang="en-US" sz="2000" dirty="0"/>
              <a:t>(*)</a:t>
            </a:r>
            <a:endParaRPr lang="en-US" sz="2000" dirty="0" smtClean="0"/>
          </a:p>
          <a:p>
            <a:r>
              <a:rPr lang="en-US" dirty="0" smtClean="0"/>
              <a:t>:</a:t>
            </a:r>
            <a:r>
              <a:rPr lang="en-US" dirty="0" err="1" smtClean="0"/>
              <a:t>IndentRule</a:t>
            </a:r>
            <a:r>
              <a:rPr lang="en-US" dirty="0" smtClean="0"/>
              <a:t> (structural)</a:t>
            </a:r>
            <a:r>
              <a:rPr lang="en-US" sz="2000" dirty="0" smtClean="0"/>
              <a:t>(*)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/>
              <a:t>Note: (*) repeatable command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5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Motions:</a:t>
            </a:r>
          </a:p>
          <a:p>
            <a:pPr lvl="1"/>
            <a:r>
              <a:rPr lang="en-US" dirty="0" smtClean="0"/>
              <a:t>,r</a:t>
            </a:r>
          </a:p>
          <a:p>
            <a:pPr lvl="1"/>
            <a:r>
              <a:rPr lang="en-US" sz="3200" dirty="0"/>
              <a:t>,R</a:t>
            </a:r>
          </a:p>
          <a:p>
            <a:pPr marL="514350" indent="-457200"/>
            <a:r>
              <a:rPr lang="en-US" dirty="0"/>
              <a:t>Suggestion: remap them to </a:t>
            </a:r>
            <a:r>
              <a:rPr lang="en-US" b="1" dirty="0"/>
              <a:t>r</a:t>
            </a:r>
            <a:r>
              <a:rPr lang="en-US" dirty="0"/>
              <a:t> and </a:t>
            </a:r>
            <a:r>
              <a:rPr lang="en-US" b="1" dirty="0"/>
              <a:t>R</a:t>
            </a:r>
            <a:r>
              <a:rPr lang="en-US" dirty="0"/>
              <a:t> if you don</a:t>
            </a:r>
            <a:r>
              <a:rPr lang="fr-FR" dirty="0"/>
              <a:t>’</a:t>
            </a:r>
            <a:r>
              <a:rPr lang="en-US" dirty="0"/>
              <a:t>t use replace mode</a:t>
            </a:r>
          </a:p>
          <a:p>
            <a:pPr lvl="1"/>
            <a:r>
              <a:rPr lang="en-US" dirty="0" err="1"/>
              <a:t>autocmd</a:t>
            </a:r>
            <a:r>
              <a:rPr lang="en-US" dirty="0"/>
              <a:t> </a:t>
            </a:r>
            <a:r>
              <a:rPr lang="en-US" dirty="0" err="1"/>
              <a:t>BufNewFile,BufReadPost</a:t>
            </a:r>
            <a:r>
              <a:rPr lang="en-US" dirty="0"/>
              <a:t> *.xml map R ,R  </a:t>
            </a:r>
          </a:p>
          <a:p>
            <a:pPr lvl="1"/>
            <a:r>
              <a:rPr lang="en-US" dirty="0" err="1"/>
              <a:t>autocmd</a:t>
            </a:r>
            <a:r>
              <a:rPr lang="en-US" dirty="0"/>
              <a:t> </a:t>
            </a:r>
            <a:r>
              <a:rPr lang="en-US" dirty="0" err="1"/>
              <a:t>BufNewFile,BufReadPost</a:t>
            </a:r>
            <a:r>
              <a:rPr lang="en-US" dirty="0"/>
              <a:t> *.rules map R ,R  </a:t>
            </a:r>
          </a:p>
          <a:p>
            <a:pPr lvl="1"/>
            <a:r>
              <a:rPr lang="en-US" dirty="0" err="1"/>
              <a:t>autocmd</a:t>
            </a:r>
            <a:r>
              <a:rPr lang="en-US" dirty="0"/>
              <a:t> </a:t>
            </a:r>
            <a:r>
              <a:rPr lang="en-US" dirty="0" err="1"/>
              <a:t>BufNewFile,BufReadPost</a:t>
            </a:r>
            <a:r>
              <a:rPr lang="en-US" dirty="0"/>
              <a:t> *.xml map r ,r  </a:t>
            </a:r>
          </a:p>
          <a:p>
            <a:pPr lvl="1"/>
            <a:r>
              <a:rPr lang="en-US" dirty="0" err="1"/>
              <a:t>autocmd</a:t>
            </a:r>
            <a:r>
              <a:rPr lang="en-US" dirty="0"/>
              <a:t> </a:t>
            </a:r>
            <a:r>
              <a:rPr lang="en-US" dirty="0" err="1"/>
              <a:t>BufNewFile,BufReadPost</a:t>
            </a:r>
            <a:r>
              <a:rPr lang="en-US" dirty="0"/>
              <a:t> *.rules map r ,r  </a:t>
            </a:r>
          </a:p>
          <a:p>
            <a:pPr marL="5715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57150" indent="0">
              <a:buNone/>
            </a:pPr>
            <a:endParaRPr lang="en-US" sz="2000" dirty="0" smtClean="0"/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4530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Objects:</a:t>
            </a:r>
          </a:p>
          <a:p>
            <a:pPr lvl="1"/>
            <a:r>
              <a:rPr lang="en-US" dirty="0" err="1"/>
              <a:t>ar</a:t>
            </a:r>
            <a:r>
              <a:rPr lang="en-US" dirty="0"/>
              <a:t> (rule)</a:t>
            </a:r>
          </a:p>
          <a:p>
            <a:pPr lvl="1"/>
            <a:r>
              <a:rPr lang="en-US" dirty="0" err="1"/>
              <a:t>ir</a:t>
            </a:r>
            <a:r>
              <a:rPr lang="en-US" dirty="0"/>
              <a:t> (rule)</a:t>
            </a:r>
          </a:p>
          <a:p>
            <a:pPr lvl="1"/>
            <a:r>
              <a:rPr lang="en-US" dirty="0"/>
              <a:t>ac (CDATA Block)</a:t>
            </a:r>
          </a:p>
          <a:p>
            <a:pPr lvl="1"/>
            <a:r>
              <a:rPr lang="en-US" dirty="0" err="1"/>
              <a:t>ic</a:t>
            </a:r>
            <a:r>
              <a:rPr lang="en-US" dirty="0"/>
              <a:t> (CDATA Block)</a:t>
            </a:r>
          </a:p>
          <a:p>
            <a:pPr lvl="1"/>
            <a:r>
              <a:rPr lang="en-US" dirty="0" err="1"/>
              <a:t>af</a:t>
            </a:r>
            <a:r>
              <a:rPr lang="en-US" dirty="0"/>
              <a:t> (Function Identifier)</a:t>
            </a:r>
          </a:p>
          <a:p>
            <a:pPr lvl="1"/>
            <a:r>
              <a:rPr lang="en-US" dirty="0"/>
              <a:t>if (Function Identifier)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3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:</a:t>
            </a:r>
            <a:r>
              <a:rPr lang="en-US" dirty="0" err="1" smtClean="0"/>
              <a:t>NewRuleID</a:t>
            </a:r>
            <a:r>
              <a:rPr lang="en-US" sz="2000" dirty="0"/>
              <a:t>(*)</a:t>
            </a:r>
            <a:endParaRPr lang="en-US" sz="2000" dirty="0" smtClean="0"/>
          </a:p>
          <a:p>
            <a:r>
              <a:rPr lang="en-US" dirty="0" smtClean="0"/>
              <a:t>:</a:t>
            </a:r>
            <a:r>
              <a:rPr lang="en-US" dirty="0" err="1"/>
              <a:t>PatternValue</a:t>
            </a:r>
            <a:r>
              <a:rPr lang="en-US" sz="2000" dirty="0"/>
              <a:t>(*</a:t>
            </a:r>
            <a:r>
              <a:rPr lang="en-US" sz="2000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Note</a:t>
            </a:r>
            <a:r>
              <a:rPr lang="en-US" sz="2000" dirty="0"/>
              <a:t>: </a:t>
            </a:r>
            <a:r>
              <a:rPr lang="en-US" sz="2000" dirty="0" smtClean="0"/>
              <a:t>(*) repeatable command</a:t>
            </a:r>
            <a:endParaRPr lang="en-US" sz="20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8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540</Words>
  <Application>Microsoft Macintosh PowerPoint</Application>
  <PresentationFormat>On-screen Show (4:3)</PresentationFormat>
  <Paragraphs>181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Arial</vt:lpstr>
      <vt:lpstr>Office Theme</vt:lpstr>
      <vt:lpstr>NeoVim plugin for  SCA rules development and testing</vt:lpstr>
      <vt:lpstr>PowerPoint Presentation</vt:lpstr>
      <vt:lpstr>Requirements </vt:lpstr>
      <vt:lpstr>Operations on Rulepacks</vt:lpstr>
      <vt:lpstr>Selecting and Moving Around (you don’t really need these)</vt:lpstr>
      <vt:lpstr>Operations on Rules</vt:lpstr>
      <vt:lpstr>Motions</vt:lpstr>
      <vt:lpstr>TextObjects</vt:lpstr>
      <vt:lpstr>Operations on Tags</vt:lpstr>
      <vt:lpstr>Integrations</vt:lpstr>
      <vt:lpstr>Translating</vt:lpstr>
      <vt:lpstr>Scanning</vt:lpstr>
      <vt:lpstr>Sharing</vt:lpstr>
      <vt:lpstr>More Lazyness</vt:lpstr>
      <vt:lpstr>sca.properties</vt:lpstr>
      <vt:lpstr>init.vim</vt:lpstr>
      <vt:lpstr>Transformers</vt:lpstr>
      <vt:lpstr>Other Commands</vt:lpstr>
      <vt:lpstr>Lintering</vt:lpstr>
      <vt:lpstr>Completions and Snippets</vt:lpstr>
      <vt:lpstr>The End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 plugin for SCA</dc:title>
  <dc:creator>Alvaro Muñoz</dc:creator>
  <cp:lastModifiedBy>Munoz, Alvaro</cp:lastModifiedBy>
  <cp:revision>41</cp:revision>
  <dcterms:created xsi:type="dcterms:W3CDTF">2015-07-10T08:30:55Z</dcterms:created>
  <dcterms:modified xsi:type="dcterms:W3CDTF">2017-07-14T17:00:48Z</dcterms:modified>
</cp:coreProperties>
</file>