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B92-76D4-AB88-DCA5-D31401F1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310D8-9708-3D33-2FB8-8BF579F7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E92E-B0D4-38D7-1160-3A165399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6923-AD4E-DF69-9E4B-103CB360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1928-48D2-B7EF-B591-0B9C3B5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DCF2-A0DD-B382-C3AB-2D80C0F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641E-4D1D-BAA0-406D-4A60D286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E5E8-9D90-C0EE-4524-904E9145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6CC0-F7ED-EC58-3298-A199AF54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8856-B1FC-2B47-954F-22745704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A8F23-FB2C-A452-AEC1-718E4DB6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8CC2-FD34-01A7-572A-9F69FCBA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773E-48F3-1E96-E262-9810E96E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45EA-6EB2-B9E6-C87E-20F70C43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F217-BEBE-5BFA-7DB8-815BCA1A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EE9E-E873-C516-0751-186EB8C4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D3D7-69DF-3233-7EC7-DA7617FB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2072-087B-5FC6-5972-9ADB6CE1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9A68-0B9C-2A14-122C-EA6246F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A070-BA82-709B-80C4-8A9A4BC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BF09-E155-1C39-BFBF-B1A0D87A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C7920-485B-8DA0-7956-BDC0B3C4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6CEB-B82B-F7F3-C9DE-0BD8BBDA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57CC-55C2-E142-6C8A-1B6C2363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F17B-51DA-D9E3-B88F-55AAAE8D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7A66-EA88-21A7-5193-40993310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A4BF-BB7C-A6A1-AB8F-7EE0839F4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1D50-0662-D9FE-F777-D8B943BE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1959-2A50-C9AC-0E0A-7F9E06C3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497F-3E97-CA6C-00DD-E95F0C05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2175-4218-32F8-8045-8C63B975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DD6-AE6E-E5D5-CD12-575098C1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FE99-4535-6F88-4F5F-8E00E3B4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0900-40AB-291B-DE14-421C58E8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3299E-DFCF-EDAA-F278-B1EBE7D2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8672-6978-A93E-92D1-F02EEB971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9C58D-B5D3-0C28-BB2A-4DD9FFB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0D17C-B839-7630-2BA3-4C68E928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DBDED-ECAD-FE1A-F3AD-DA621D5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CCFC-0B02-68FF-4784-76CA7758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4DD59-60F0-267E-6279-713E1FF9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AE4FD-DACF-7A77-C835-489619E5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534C8-3C99-826A-AEF2-B2CBB089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7D911-058E-CD75-E3B3-C605CA5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52A6C-E3B7-F5C1-C3F3-6D6CC83C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B3AC3-FC04-7E70-D1AD-3902964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901A-534C-946D-A965-7D2F3ED2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2FCA-04C5-3210-193D-D99B9FF6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DC-EF15-C849-D659-C5AA1283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F981-F70E-097A-96BC-D5D2674C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E3705-42FC-EA58-3748-4780E99B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D470-9927-0DE0-19BA-BE0F8936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972F-92EB-8E20-6716-E44B9999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1670B-7EC9-8BF2-B13B-B03FCBB34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C73B-519C-2C00-95C5-58421A38F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DF33-547F-EADB-AD82-B50CBCD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F440-F390-8696-3FC2-C650EA6F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FF5A-7E65-77E3-346E-7293AC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8F20C-A6C8-3761-FFC8-4CAB4F5B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1E958-138A-06E8-77BE-82AEAD9A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3F22-8CDF-891A-DE19-7583CF8CC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2D8E-2B09-4470-AD4F-3DC57BFB0FC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943A-7BF2-7DF8-DF57-F7C78459E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F828-1E9A-AA2D-BEBB-B4BF114F8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B51-770F-4D7E-AB77-0E402B7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7313-37E0-8FDB-BFEB-90AAFDB23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17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22D9-6E21-915B-0618-1861E4415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Deliverable 4</a:t>
            </a:r>
          </a:p>
        </p:txBody>
      </p:sp>
    </p:spTree>
    <p:extLst>
      <p:ext uri="{BB962C8B-B14F-4D97-AF65-F5344CB8AC3E}">
        <p14:creationId xmlns:p14="http://schemas.microsoft.com/office/powerpoint/2010/main" val="2001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50A4-73E3-720F-81A1-52C930E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1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E9ED22-8E8A-6B44-1F4E-744953CD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50" y="1825625"/>
            <a:ext cx="3734499" cy="4351338"/>
          </a:xfrm>
        </p:spPr>
      </p:pic>
    </p:spTree>
    <p:extLst>
      <p:ext uri="{BB962C8B-B14F-4D97-AF65-F5344CB8AC3E}">
        <p14:creationId xmlns:p14="http://schemas.microsoft.com/office/powerpoint/2010/main" val="11820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D28B-BD7C-459D-885C-112D2D9D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2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AAAFAC-BE5F-F43B-7654-C599D9913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4" y="1825625"/>
            <a:ext cx="9290171" cy="4351338"/>
          </a:xfrm>
        </p:spPr>
      </p:pic>
    </p:spTree>
    <p:extLst>
      <p:ext uri="{BB962C8B-B14F-4D97-AF65-F5344CB8AC3E}">
        <p14:creationId xmlns:p14="http://schemas.microsoft.com/office/powerpoint/2010/main" val="348262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17 Challenge</vt:lpstr>
      <vt:lpstr>Output 1</vt:lpstr>
      <vt:lpstr>Output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17 Challenge</dc:title>
  <dc:creator>E Charles</dc:creator>
  <cp:lastModifiedBy>E Charles</cp:lastModifiedBy>
  <cp:revision>1</cp:revision>
  <dcterms:created xsi:type="dcterms:W3CDTF">2022-10-27T09:16:41Z</dcterms:created>
  <dcterms:modified xsi:type="dcterms:W3CDTF">2022-10-27T09:19:35Z</dcterms:modified>
</cp:coreProperties>
</file>