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6" r:id="rId3"/>
    <p:sldId id="264" r:id="rId4"/>
    <p:sldId id="282" r:id="rId5"/>
    <p:sldId id="285" r:id="rId6"/>
    <p:sldId id="286" r:id="rId7"/>
    <p:sldId id="304" r:id="rId8"/>
    <p:sldId id="303" r:id="rId9"/>
    <p:sldId id="302" r:id="rId10"/>
    <p:sldId id="308" r:id="rId11"/>
    <p:sldId id="293" r:id="rId12"/>
    <p:sldId id="307" r:id="rId13"/>
    <p:sldId id="295" r:id="rId14"/>
    <p:sldId id="280" r:id="rId15"/>
    <p:sldId id="305" r:id="rId16"/>
    <p:sldId id="297" r:id="rId17"/>
    <p:sldId id="298" r:id="rId18"/>
    <p:sldId id="296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52" d="100"/>
          <a:sy n="152" d="100"/>
        </p:scale>
        <p:origin x="-3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06/11/2022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I2C Discovery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604967" y="357385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/>
          <a:srcRect l="8892" t="6742"/>
          <a:stretch>
            <a:fillRect/>
          </a:stretch>
        </p:blipFill>
        <p:spPr bwMode="auto">
          <a:xfrm>
            <a:off x="7668344" y="0"/>
            <a:ext cx="1475656" cy="17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I2C Discovery</a:t>
            </a:r>
            <a:endParaRPr lang="en-GB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337518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Process overview</a:t>
            </a:r>
          </a:p>
          <a:p>
            <a:pPr lvl="1">
              <a:buNone/>
            </a:pPr>
            <a:r>
              <a:rPr lang="en-GB" dirty="0" smtClean="0"/>
              <a:t>For </a:t>
            </a:r>
            <a:r>
              <a:rPr lang="en-GB" i="1" dirty="0" err="1" smtClean="0"/>
              <a:t>deviceID</a:t>
            </a:r>
            <a:r>
              <a:rPr lang="en-GB" i="1" dirty="0" smtClean="0"/>
              <a:t>= </a:t>
            </a:r>
            <a:r>
              <a:rPr lang="en-GB" dirty="0" smtClean="0"/>
              <a:t>0 to 255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Send I2CStart</a:t>
            </a:r>
          </a:p>
          <a:p>
            <a:pPr lvl="1">
              <a:buNone/>
            </a:pPr>
            <a:r>
              <a:rPr lang="en-GB" dirty="0" smtClean="0"/>
              <a:t>	Send I2C (</a:t>
            </a:r>
            <a:r>
              <a:rPr lang="en-GB" i="1" dirty="0" err="1" smtClean="0"/>
              <a:t>deviceID</a:t>
            </a:r>
            <a:r>
              <a:rPr lang="en-GB" i="1" dirty="0" smtClean="0"/>
              <a:t>)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smtClean="0"/>
              <a:t>If an </a:t>
            </a:r>
            <a:r>
              <a:rPr lang="en-GB" i="1" dirty="0" err="1" smtClean="0"/>
              <a:t>deviceID</a:t>
            </a:r>
            <a:r>
              <a:rPr lang="en-GB" i="1" dirty="0" smtClean="0"/>
              <a:t> </a:t>
            </a:r>
            <a:r>
              <a:rPr lang="en-GB" dirty="0" smtClean="0"/>
              <a:t>responds then Send I2C(0)</a:t>
            </a:r>
          </a:p>
          <a:p>
            <a:pPr lvl="1">
              <a:buNone/>
            </a:pPr>
            <a:r>
              <a:rPr lang="en-GB" dirty="0" smtClean="0"/>
              <a:t>	Send I2CStop</a:t>
            </a:r>
          </a:p>
          <a:p>
            <a:pPr lvl="1">
              <a:buNone/>
            </a:pPr>
            <a:endParaRPr lang="en-GB" dirty="0" smtClean="0"/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Troubleshooting</a:t>
            </a:r>
            <a:endParaRPr lang="en-GB" sz="3000" dirty="0" smtClean="0"/>
          </a:p>
          <a:p>
            <a:pPr lvl="1">
              <a:buNone/>
            </a:pPr>
            <a:r>
              <a:rPr lang="en-GB" dirty="0" smtClean="0"/>
              <a:t>Reset layout, check your connections, check the voltage, check the pull ups to VDD, check signals and, then, analyse I2C protocol</a:t>
            </a:r>
          </a:p>
          <a:p>
            <a:pPr lvl="1">
              <a:buNone/>
            </a:pPr>
            <a:r>
              <a:rPr lang="en-GB" dirty="0" smtClean="0"/>
              <a:t>	</a:t>
            </a:r>
            <a:endParaRPr lang="en-GB" dirty="0"/>
          </a:p>
        </p:txBody>
      </p:sp>
      <p:pic>
        <p:nvPicPr>
          <p:cNvPr id="2052" name="Picture 4" descr="I2C bus - I2C Bus on PLC Arduino for industrial autom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411510"/>
            <a:ext cx="3714750" cy="2352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15616" y="4587974"/>
            <a:ext cx="6882077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If I2C discovery does not work.. Then, do not expect the I2C devices to work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the code</a:t>
            </a:r>
          </a:p>
          <a:p>
            <a:pPr lvl="1"/>
            <a:r>
              <a:rPr lang="en-GB" dirty="0" smtClean="0"/>
              <a:t>See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smtClean="0"/>
              <a:t>Using </a:t>
            </a:r>
            <a:r>
              <a:rPr lang="en-GB" sz="1100" b="1" smtClean="0"/>
              <a:t>I2C</a:t>
            </a:r>
            <a:r>
              <a:rPr lang="en-GB" sz="1100" smtClean="0"/>
              <a:t> </a:t>
            </a:r>
            <a:r>
              <a:rPr lang="en-GB" sz="1100" dirty="0" smtClean="0"/>
              <a:t>with serial to </a:t>
            </a:r>
            <a:r>
              <a:rPr lang="en-GB" sz="1100" smtClean="0"/>
              <a:t>discover I2C </a:t>
            </a:r>
            <a:r>
              <a:rPr lang="en-GB" sz="1100" dirty="0" smtClean="0"/>
              <a:t>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b="1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smtClean="0"/>
              <a:t>an I2C </a:t>
            </a:r>
            <a:r>
              <a:rPr lang="en-GB" sz="1100" dirty="0" smtClean="0"/>
              <a:t>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604967" y="357385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123478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I</a:t>
            </a:r>
            <a:r>
              <a:rPr lang="en-GB" sz="1100" b="1" baseline="30000" dirty="0" smtClean="0"/>
              <a:t>2</a:t>
            </a:r>
            <a:r>
              <a:rPr lang="en-GB" sz="1100" b="1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13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851670"/>
            <a:ext cx="4392488" cy="269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945612" y="3034904"/>
            <a:ext cx="93610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I</a:t>
            </a:r>
            <a:r>
              <a:rPr lang="en-GB" baseline="30000" smtClean="0"/>
              <a:t>2</a:t>
            </a:r>
            <a:r>
              <a:rPr lang="en-GB" smtClean="0"/>
              <a:t>C </a:t>
            </a:r>
            <a:r>
              <a:rPr lang="en-GB" dirty="0" smtClean="0"/>
              <a:t>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2905" y="1391128"/>
            <a:ext cx="4969455" cy="304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932683" y="2736394"/>
            <a:ext cx="1017025" cy="24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48981" y="3318629"/>
            <a:ext cx="0" cy="1152128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9770" y="4404469"/>
            <a:ext cx="404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3108" y="964291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5980" y="592151"/>
            <a:ext cx="8210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r>
              <a:rPr lang="en-GB" b="1" dirty="0" smtClean="0"/>
              <a:t>GND</a:t>
            </a:r>
            <a:endParaRPr lang="en-GB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0517" y="3207757"/>
            <a:ext cx="18919" cy="1248188"/>
          </a:xfrm>
          <a:prstGeom prst="line">
            <a:avLst/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339502"/>
            <a:ext cx="6655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Clock</a:t>
            </a:r>
            <a:endParaRPr lang="en-GB" dirty="0" smtClean="0"/>
          </a:p>
          <a:p>
            <a:pPr algn="ctr"/>
            <a:r>
              <a:rPr lang="en-GB" dirty="0" smtClean="0"/>
              <a:t>4</a:t>
            </a:r>
            <a:r>
              <a:rPr lang="en-GB" dirty="0" smtClean="0"/>
              <a:t>. </a:t>
            </a:r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 smtClean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295727" y="943388"/>
            <a:ext cx="3764" cy="1132104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11" y="4443958"/>
            <a:ext cx="6815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3. 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</a:p>
          <a:p>
            <a:r>
              <a:rPr lang="en-GB" b="1" dirty="0" smtClean="0"/>
              <a:t>Data</a:t>
            </a:r>
            <a:endParaRPr lang="en-GB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152710" y="4144204"/>
            <a:ext cx="6384" cy="51354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2916" y="4404469"/>
            <a:ext cx="7550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</a:t>
            </a:r>
            <a:r>
              <a:rPr lang="en-GB" b="1" dirty="0" smtClean="0"/>
              <a:t>VCC</a:t>
            </a:r>
            <a:endParaRPr lang="en-GB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615" y="2737903"/>
            <a:ext cx="3968184" cy="24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46152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52182" y="65183"/>
            <a:ext cx="1081894" cy="418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37782" y="2326990"/>
            <a:ext cx="6242" cy="183811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58344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0" y="339502"/>
            <a:ext cx="706295" cy="7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203598"/>
            <a:ext cx="13869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 (SCL)</a:t>
            </a:r>
          </a:p>
          <a:p>
            <a:r>
              <a:rPr lang="en-GB" b="1" dirty="0" smtClean="0"/>
              <a:t>PORTA.1/PPS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465002" y="3900413"/>
            <a:ext cx="13869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DATA(SDA)</a:t>
            </a:r>
          </a:p>
          <a:p>
            <a:r>
              <a:rPr lang="en-GB" b="1" dirty="0" smtClean="0"/>
              <a:t>PORTA.4/PPS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5536850" y="69368"/>
            <a:ext cx="6306" cy="32287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556701" y="4162097"/>
            <a:ext cx="1980149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26661" y="2308072"/>
            <a:ext cx="1751634" cy="1469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53070" y="334229"/>
            <a:ext cx="13745" cy="19705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13284</TotalTime>
  <Words>527</Words>
  <Application>Microsoft Office PowerPoint</Application>
  <PresentationFormat>On-screen Show (16:9)</PresentationFormat>
  <Paragraphs>128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Great Cow BASIC Part 11</vt:lpstr>
      <vt:lpstr>PIC16F171xx</vt:lpstr>
      <vt:lpstr>Videos...</vt:lpstr>
      <vt:lpstr>Great Cow BASIC Compiler</vt:lpstr>
      <vt:lpstr>Hardware</vt:lpstr>
      <vt:lpstr>Hardware</vt:lpstr>
      <vt:lpstr>I2C uses…</vt:lpstr>
      <vt:lpstr>Hardware</vt:lpstr>
      <vt:lpstr>Setup</vt:lpstr>
      <vt:lpstr>I2C Discovery</vt:lpstr>
      <vt:lpstr>I2C Discovery</vt:lpstr>
      <vt:lpstr>Lab</vt:lpstr>
      <vt:lpstr>Slide 13</vt:lpstr>
      <vt:lpstr>Videos...</vt:lpstr>
      <vt:lpstr>Great Cow BASIC Part 11</vt:lpstr>
      <vt:lpstr>Slide 16</vt:lpstr>
      <vt:lpstr>Backup Slides</vt:lpstr>
      <vt:lpstr>I2C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803</cp:revision>
  <dcterms:created xsi:type="dcterms:W3CDTF">2019-01-08T20:03:06Z</dcterms:created>
  <dcterms:modified xsi:type="dcterms:W3CDTF">2022-11-06T11:35:57Z</dcterms:modified>
</cp:coreProperties>
</file>