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300" r:id="rId12"/>
    <p:sldId id="299" r:id="rId13"/>
    <p:sldId id="280" r:id="rId14"/>
    <p:sldId id="301" r:id="rId15"/>
    <p:sldId id="297" r:id="rId16"/>
    <p:sldId id="298" r:id="rId17"/>
    <p:sldId id="290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55" d="100"/>
          <a:sy n="155" d="100"/>
        </p:scale>
        <p:origin x="-22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</a:t>
            </a:r>
            <a:r>
              <a:rPr lang="en-GB" sz="1700" dirty="0" smtClean="0"/>
              <a:t>2022</a:t>
            </a:r>
            <a:endParaRPr lang="en-GB" sz="1700" dirty="0" smtClean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2" y="3583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pPr marL="0" marR="0" lvl="0" indent="0" algn="l" defTabSz="8506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GCStudio</a:t>
            </a:r>
            <a:r>
              <a:rPr kumimoji="0" lang="en-GB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Auto 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2" y="13525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Maintains a consistent tool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chain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baseline="0" dirty="0" smtClean="0"/>
              <a:t>Options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 smtClean="0"/>
              <a:t>Automatic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 smtClean="0"/>
              <a:t>Off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3000" baseline="0" dirty="0" smtClean="0"/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OneDrive\Desktop\Screenshot 2022-11-02 0651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87975" y="-1738586"/>
            <a:ext cx="18288000" cy="10287000"/>
          </a:xfrm>
          <a:prstGeom prst="rect">
            <a:avLst/>
          </a:prstGeom>
          <a:noFill/>
        </p:spPr>
      </p:pic>
      <p:pic>
        <p:nvPicPr>
          <p:cNvPr id="2051" name="Picture 3" descr="C:\Users\admin\OneDrive\Desktop\Screenshot 2022-11-02 0651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387975" y="-1738586"/>
            <a:ext cx="18288000" cy="10287000"/>
          </a:xfrm>
          <a:prstGeom prst="rect">
            <a:avLst/>
          </a:prstGeom>
          <a:noFill/>
        </p:spPr>
      </p:pic>
      <p:pic>
        <p:nvPicPr>
          <p:cNvPr id="2052" name="Picture 4" descr="C:\Users\admin\OneDrive\Desktop\Screenshot 2022-11-02 0653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387975" y="-1738586"/>
            <a:ext cx="18288000" cy="10287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smtClean="0"/>
              <a:t>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</a:t>
            </a:r>
            <a:r>
              <a:rPr lang="en-GB" sz="1100" b="1" dirty="0" smtClean="0"/>
              <a:t>make the LEDs flash in a sequence with reverse</a:t>
            </a:r>
            <a:endParaRPr lang="en-GB" sz="1100" b="1" dirty="0" smtClean="0"/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</a:t>
            </a:r>
            <a:r>
              <a:rPr lang="en-GB" dirty="0" smtClean="0"/>
              <a:t>16F171xx chip </a:t>
            </a:r>
            <a:r>
              <a:rPr lang="en-GB" dirty="0" smtClean="0"/>
              <a:t>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220" y="1530449"/>
            <a:ext cx="49911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660626" y="2843187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Pulling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Outputs</a:t>
            </a:r>
            <a:endParaRPr lang="en-GB" dirty="0" smtClean="0"/>
          </a:p>
          <a:p>
            <a:pPr lvl="1"/>
            <a:r>
              <a:rPr lang="en-GB" dirty="0" smtClean="0"/>
              <a:t>LEDs </a:t>
            </a:r>
            <a:r>
              <a:rPr lang="en-GB" dirty="0" smtClean="0"/>
              <a:t>rotating in sequence</a:t>
            </a:r>
          </a:p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Switch to control direction of sequence</a:t>
            </a:r>
          </a:p>
          <a:p>
            <a:pPr lvl="1"/>
            <a:r>
              <a:rPr lang="en-GB" dirty="0" smtClean="0"/>
              <a:t>Using Master Clear as an input NOT as a reset</a:t>
            </a:r>
          </a:p>
          <a:p>
            <a:r>
              <a:rPr lang="en-GB" dirty="0" smtClean="0"/>
              <a:t>ADC </a:t>
            </a:r>
          </a:p>
          <a:p>
            <a:pPr lvl="1"/>
            <a:r>
              <a:rPr lang="en-GB" dirty="0" smtClean="0"/>
              <a:t>Read the voltage from the potentiometer</a:t>
            </a:r>
          </a:p>
          <a:p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Using WAIT that consistent across all </a:t>
            </a:r>
            <a:r>
              <a:rPr lang="en-GB" dirty="0" err="1" smtClean="0"/>
              <a:t>mcu</a:t>
            </a:r>
            <a:r>
              <a:rPr lang="en-GB" dirty="0" smtClean="0"/>
              <a:t> frequency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23520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</a:t>
            </a:r>
            <a:r>
              <a:rPr lang="en-GB" dirty="0" smtClean="0"/>
              <a:t>ADC – an 8-bit read</a:t>
            </a:r>
            <a:endParaRPr lang="en-GB" dirty="0" smtClean="0"/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787774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134469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219822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49974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580112" y="2004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7796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Review the results</a:t>
            </a:r>
          </a:p>
          <a:p>
            <a:endParaRPr lang="en-GB" dirty="0" smtClean="0"/>
          </a:p>
          <a:p>
            <a:r>
              <a:rPr lang="en-GB" dirty="0" smtClean="0"/>
              <a:t>Change the </a:t>
            </a:r>
            <a:r>
              <a:rPr lang="en-GB" dirty="0" smtClean="0"/>
              <a:t>microcontroller !!</a:t>
            </a:r>
            <a:endParaRPr lang="en-GB" dirty="0" smtClean="0"/>
          </a:p>
          <a:p>
            <a:pPr lvl="1"/>
            <a:r>
              <a:rPr lang="en-GB" dirty="0" smtClean="0"/>
              <a:t>Portable </a:t>
            </a:r>
            <a:r>
              <a:rPr lang="en-GB" dirty="0" smtClean="0"/>
              <a:t>code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Revert the code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568</Words>
  <Application>Microsoft Office PowerPoint</Application>
  <PresentationFormat>On-screen Show (16:9)</PresentationFormat>
  <Paragraphs>136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7</vt:lpstr>
      <vt:lpstr>PIC16F171xx</vt:lpstr>
      <vt:lpstr>Videos...</vt:lpstr>
      <vt:lpstr>Great Cow BASIC Compiler</vt:lpstr>
      <vt:lpstr>Hardware</vt:lpstr>
      <vt:lpstr>Hardware</vt:lpstr>
      <vt:lpstr>Pulling it all together </vt:lpstr>
      <vt:lpstr>Tutorial overview</vt:lpstr>
      <vt:lpstr>Lab</vt:lpstr>
      <vt:lpstr>Slide 10</vt:lpstr>
      <vt:lpstr>Slide 11</vt:lpstr>
      <vt:lpstr>Slide 12</vt:lpstr>
      <vt:lpstr>Videos...</vt:lpstr>
      <vt:lpstr>Great Cow BASIC</vt:lpstr>
      <vt:lpstr>Slide 15</vt:lpstr>
      <vt:lpstr>Backup Slides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750</cp:revision>
  <dcterms:created xsi:type="dcterms:W3CDTF">2019-01-08T20:03:06Z</dcterms:created>
  <dcterms:modified xsi:type="dcterms:W3CDTF">2022-11-02T12:25:43Z</dcterms:modified>
</cp:coreProperties>
</file>