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1" r:id="rId3"/>
    <p:sldId id="264" r:id="rId4"/>
    <p:sldId id="322" r:id="rId5"/>
    <p:sldId id="323" r:id="rId6"/>
    <p:sldId id="324" r:id="rId7"/>
    <p:sldId id="300" r:id="rId8"/>
    <p:sldId id="299" r:id="rId9"/>
    <p:sldId id="301" r:id="rId10"/>
    <p:sldId id="29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9" r:id="rId19"/>
    <p:sldId id="309" r:id="rId20"/>
    <p:sldId id="310" r:id="rId21"/>
    <p:sldId id="32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6" r:id="rId31"/>
    <p:sldId id="293" r:id="rId32"/>
    <p:sldId id="295" r:id="rId33"/>
    <p:sldId id="280" r:id="rId34"/>
    <p:sldId id="325" r:id="rId35"/>
    <p:sldId id="297" r:id="rId3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18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43758"/>
            <a:ext cx="8282037" cy="19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429" r="11396"/>
          <a:stretch>
            <a:fillRect/>
          </a:stretch>
        </p:blipFill>
        <p:spPr bwMode="auto">
          <a:xfrm>
            <a:off x="323528" y="1131590"/>
            <a:ext cx="43924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83518"/>
            <a:ext cx="4062214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23528" y="195486"/>
            <a:ext cx="1586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Timer Overview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82604" y="2474450"/>
            <a:ext cx="1518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timer value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B2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B3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</a:t>
            </a:r>
          </a:p>
          <a:p>
            <a:pPr algn="ctr"/>
            <a:r>
              <a:rPr lang="en-GB" sz="1000" dirty="0" smtClean="0"/>
              <a:t>..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FE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FF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Counter Resets to Zero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b="1" dirty="0" smtClean="0"/>
              <a:t>1</a:t>
            </a:r>
            <a:endParaRPr lang="en-GB" sz="1000" b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Overflow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5" y="1760220"/>
            <a:ext cx="57099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Interrupt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</a:t>
            </a:r>
            <a:r>
              <a:rPr lang="en-GB" sz="1100" b="1" dirty="0" smtClean="0"/>
              <a:t>overflow:  8bit </a:t>
            </a:r>
            <a:r>
              <a:rPr lang="en-GB" sz="1100" b="1" dirty="0" smtClean="0"/>
              <a:t>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43758"/>
            <a:ext cx="8282037" cy="19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429" r="11396"/>
          <a:stretch>
            <a:fillRect/>
          </a:stretch>
        </p:blipFill>
        <p:spPr bwMode="auto">
          <a:xfrm>
            <a:off x="323528" y="1131590"/>
            <a:ext cx="43924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83518"/>
            <a:ext cx="4062214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23528" y="195486"/>
            <a:ext cx="1586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Timer Overview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7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8" name="Picture 17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35646"/>
            <a:ext cx="49911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1340" y="3439294"/>
            <a:ext cx="6281" cy="125145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4526" y="4602882"/>
            <a:ext cx="148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 on PORTC.4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644" y="863600"/>
            <a:ext cx="5982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GND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5896" y="2931790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323528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683568" y="843559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43758"/>
            <a:ext cx="5880844" cy="102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1" y="66726"/>
            <a:ext cx="2087699" cy="347503"/>
          </a:xfr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700" dirty="0" smtClean="0">
                <a:latin typeface="+mn-lt"/>
                <a:ea typeface="+mn-ea"/>
                <a:cs typeface="+mn-cs"/>
              </a:rPr>
              <a:t>Timer0 block diagram</a:t>
            </a:r>
            <a:endParaRPr lang="en-GB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23678"/>
            <a:ext cx="6439799" cy="249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11760" y="2213744"/>
            <a:ext cx="378966" cy="19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012" y="1633364"/>
            <a:ext cx="11506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60232" y="199568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88224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5361" y="257003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64274" y="2658815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11276" y="3189933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Clock Select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Prescalar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1..32768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Postscalar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1..16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Counter  </a:t>
            </a:r>
            <a:r>
              <a:rPr lang="en-GB" sz="1000" dirty="0" err="1" smtClean="0">
                <a:solidFill>
                  <a:schemeClr val="tx1"/>
                </a:solidFill>
              </a:rPr>
              <a:t>nn</a:t>
            </a:r>
            <a:r>
              <a:rPr lang="en-GB" sz="1000" dirty="0" smtClean="0">
                <a:solidFill>
                  <a:schemeClr val="tx1"/>
                </a:solidFill>
              </a:rPr>
              <a:t>..FF.00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Overflow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7" y="1760220"/>
            <a:ext cx="5629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Interrupt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1763688" y="3363838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13034</TotalTime>
  <Words>1002</Words>
  <Application>Microsoft Office PowerPoint</Application>
  <PresentationFormat>On-screen Show (16:9)</PresentationFormat>
  <Paragraphs>317</Paragraphs>
  <Slides>35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Great Cow BASIC Part 9</vt:lpstr>
      <vt:lpstr>PIC16F171xx</vt:lpstr>
      <vt:lpstr>Videos...</vt:lpstr>
      <vt:lpstr>Great Cow BASIC Compiler</vt:lpstr>
      <vt:lpstr>Great Cow BASIC Compiler</vt:lpstr>
      <vt:lpstr>Hardware</vt:lpstr>
      <vt:lpstr>Slide 7</vt:lpstr>
      <vt:lpstr>Timer0 block diagram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Lab</vt:lpstr>
      <vt:lpstr>Slide 32</vt:lpstr>
      <vt:lpstr>Videos...</vt:lpstr>
      <vt:lpstr>Great Cow BASIC Part 9</vt:lpstr>
      <vt:lpstr>Slide 35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786</cp:revision>
  <dcterms:created xsi:type="dcterms:W3CDTF">2019-01-08T20:03:06Z</dcterms:created>
  <dcterms:modified xsi:type="dcterms:W3CDTF">2022-11-04T15:30:32Z</dcterms:modified>
</cp:coreProperties>
</file>