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5" r:id="rId2"/>
    <p:sldId id="336" r:id="rId3"/>
    <p:sldId id="337" r:id="rId4"/>
    <p:sldId id="338" r:id="rId5"/>
    <p:sldId id="334" r:id="rId6"/>
    <p:sldId id="324" r:id="rId7"/>
    <p:sldId id="325" r:id="rId8"/>
    <p:sldId id="331" r:id="rId9"/>
    <p:sldId id="333" r:id="rId10"/>
    <p:sldId id="280" r:id="rId11"/>
    <p:sldId id="339" r:id="rId12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12" y="-80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2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4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4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27546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2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8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5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13/11/2022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Conf:[defaul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lvl="1" algn="l"/>
            <a:r>
              <a:rPr lang="en-GB" sz="1300" dirty="0" smtClean="0"/>
              <a:t>October 2022</a:t>
            </a:r>
            <a:endParaRPr lang="en-GB" sz="13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9" y="0"/>
            <a:ext cx="1828859" cy="857278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2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9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0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80"/>
            <a:ext cx="3528392" cy="270199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</a:t>
            </a:r>
            <a:r>
              <a:rPr lang="en-GB" dirty="0" smtClean="0"/>
              <a:t>family</a:t>
            </a:r>
          </a:p>
          <a:p>
            <a:endParaRPr lang="en-GB" dirty="0" smtClean="0"/>
          </a:p>
          <a:p>
            <a:r>
              <a:rPr lang="en-GB" dirty="0" smtClean="0"/>
              <a:t>Great Cow BASIC is a cross platform with common code translation 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23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2137420"/>
            <a:ext cx="3600400" cy="2952358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54" y="4729709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8" y="2377447"/>
            <a:ext cx="2464353" cy="21570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753711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Great Cow BASIC &amp; MPLAB-X/PIC-AS</a:t>
            </a:r>
            <a:endParaRPr lang="en-GB" dirty="0"/>
          </a:p>
        </p:txBody>
      </p:sp>
      <p:grpSp>
        <p:nvGrpSpPr>
          <p:cNvPr id="2" name="Group 27"/>
          <p:cNvGrpSpPr/>
          <p:nvPr/>
        </p:nvGrpSpPr>
        <p:grpSpPr>
          <a:xfrm>
            <a:off x="2627784" y="3897615"/>
            <a:ext cx="2304256" cy="1672216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1" y="937287"/>
            <a:ext cx="4603353" cy="308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072" y="1337332"/>
            <a:ext cx="3694132" cy="343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401320"/>
            <a:ext cx="6480720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1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7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499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7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7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7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3041391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8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6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937288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2165511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3" y="2401320"/>
            <a:ext cx="4796755" cy="12801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7" y="2401321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441213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721357"/>
            <a:ext cx="1512168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4001499"/>
            <a:ext cx="1152128" cy="8000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721357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721357"/>
            <a:ext cx="1224136" cy="64007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721357"/>
            <a:ext cx="1224136" cy="640071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1022510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304139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2188408"/>
            <a:ext cx="0" cy="532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361428"/>
            <a:ext cx="0" cy="640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6" y="3041391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841480"/>
            <a:ext cx="1296144" cy="112012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3041391"/>
            <a:ext cx="144016" cy="8000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5041613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952500"/>
          </a:xfrm>
        </p:spPr>
        <p:txBody>
          <a:bodyPr/>
          <a:lstStyle/>
          <a:p>
            <a:pPr algn="l"/>
            <a:r>
              <a:rPr lang="en-GB" dirty="0" smtClean="0"/>
              <a:t>Using MPLAB-X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60121" y="1915585"/>
            <a:ext cx="125571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 </a:t>
            </a:r>
          </a:p>
          <a:p>
            <a:pPr algn="ctr"/>
            <a:r>
              <a:rPr lang="en-GB" sz="1200" dirty="0" smtClean="0"/>
              <a:t>MPLAB-IDE 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361426"/>
            <a:ext cx="108012" cy="10401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937288"/>
            <a:ext cx="1296144" cy="80008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657367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2116668"/>
            <a:ext cx="25347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97304"/>
            <a:ext cx="7499176" cy="3771636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Review a simple LED program</a:t>
            </a:r>
          </a:p>
          <a:p>
            <a:pPr marL="266700" indent="-266700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Create a Project in MPLAB-X using the Great Cow BASIC .S source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Now Add the Great Cow BASIC .S source file</a:t>
            </a:r>
          </a:p>
          <a:p>
            <a:pPr marL="893763" lvl="2" indent="-88900">
              <a:buNone/>
            </a:pPr>
            <a:r>
              <a:rPr lang="en-GB" sz="1000" dirty="0" smtClean="0"/>
              <a:t>Add existing to “</a:t>
            </a:r>
            <a:r>
              <a:rPr lang="en-GB" sz="1000" b="1" dirty="0" smtClean="0"/>
              <a:t>Source Files” using the context menu</a:t>
            </a:r>
          </a:p>
          <a:p>
            <a:pPr marL="893763" lvl="2" indent="-88900">
              <a:buNone/>
            </a:pPr>
            <a:r>
              <a:rPr lang="en-GB" sz="1000" dirty="0" smtClean="0"/>
              <a:t>item/select source .S file with AUTO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Select the </a:t>
            </a:r>
            <a:r>
              <a:rPr lang="en-GB" sz="1000" dirty="0" smtClean="0"/>
              <a:t>Project </a:t>
            </a:r>
            <a:r>
              <a:rPr lang="en-GB" sz="1000" dirty="0" smtClean="0"/>
              <a:t>Properties </a:t>
            </a:r>
            <a:endParaRPr lang="en-GB" sz="1000" dirty="0" smtClean="0"/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3"/>
              </a:rPr>
              <a:t>Conf:[default</a:t>
            </a:r>
            <a:r>
              <a:rPr lang="en-GB" sz="1000" dirty="0" smtClean="0"/>
              <a:t>] Instruction Frequency to 64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3"/>
              </a:rPr>
              <a:t>Conf:[default</a:t>
            </a:r>
            <a:r>
              <a:rPr lang="en-GB" sz="1000" dirty="0" smtClean="0"/>
              <a:t>] </a:t>
            </a:r>
            <a:r>
              <a:rPr lang="en-GB" sz="1000" dirty="0" smtClean="0"/>
              <a:t>Building </a:t>
            </a:r>
            <a:r>
              <a:rPr lang="en-GB" sz="1000" dirty="0" smtClean="0"/>
              <a:t>– check Execute this line after </a:t>
            </a:r>
            <a:r>
              <a:rPr lang="en-GB" sz="1000" dirty="0" smtClean="0"/>
              <a:t>build to </a:t>
            </a:r>
            <a:r>
              <a:rPr lang="en-GB" sz="1000" b="1" dirty="0" smtClean="0"/>
              <a:t>program chip</a:t>
            </a:r>
            <a:endParaRPr lang="en-GB" sz="1000" b="1" dirty="0" smtClean="0"/>
          </a:p>
          <a:p>
            <a:pPr marL="893763" lvl="3" indent="-88900">
              <a:buNone/>
            </a:pPr>
            <a:r>
              <a:rPr lang="en-GB" sz="1000" b="1" i="1" dirty="0" smtClean="0"/>
              <a:t>..</a:t>
            </a:r>
            <a:r>
              <a:rPr lang="en-GB" sz="1000" dirty="0" smtClean="0"/>
              <a:t>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6057856"/>
            <a:ext cx="914400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16751</TotalTime>
  <Words>610</Words>
  <Application>Microsoft Office PowerPoint</Application>
  <PresentationFormat>On-screen Show (16:10)</PresentationFormat>
  <Paragraphs>131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Part 18</vt:lpstr>
      <vt:lpstr>Videos...</vt:lpstr>
      <vt:lpstr>Great Cow BASIC Compiler</vt:lpstr>
      <vt:lpstr>Hardware</vt:lpstr>
      <vt:lpstr>Great Cow BASIC &amp; MPLAB-X/PIC-AS</vt:lpstr>
      <vt:lpstr>The core compiler</vt:lpstr>
      <vt:lpstr>Using MPLAB-X</vt:lpstr>
      <vt:lpstr>Lab</vt:lpstr>
      <vt:lpstr>Slide 9</vt:lpstr>
      <vt:lpstr>Videos...</vt:lpstr>
      <vt:lpstr>Great Cow BASIC Part 18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929</cp:revision>
  <dcterms:created xsi:type="dcterms:W3CDTF">2019-01-08T20:03:06Z</dcterms:created>
  <dcterms:modified xsi:type="dcterms:W3CDTF">2022-11-13T11:49:40Z</dcterms:modified>
</cp:coreProperties>
</file>