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7" r:id="rId2"/>
    <p:sldId id="338" r:id="rId3"/>
    <p:sldId id="340" r:id="rId4"/>
    <p:sldId id="339" r:id="rId5"/>
    <p:sldId id="324" r:id="rId6"/>
    <p:sldId id="325" r:id="rId7"/>
    <p:sldId id="285" r:id="rId8"/>
    <p:sldId id="331" r:id="rId9"/>
    <p:sldId id="333" r:id="rId10"/>
    <p:sldId id="341" r:id="rId11"/>
    <p:sldId id="342" r:id="rId12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2639" autoAdjust="0"/>
  </p:normalViewPr>
  <p:slideViewPr>
    <p:cSldViewPr>
      <p:cViewPr>
        <p:scale>
          <a:sx n="100" d="100"/>
          <a:sy n="100" d="100"/>
        </p:scale>
        <p:origin x="-1866" y="-57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4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1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6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6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6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9" y="227548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6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91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9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9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41" y="1201318"/>
            <a:ext cx="8229601" cy="377163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17209"/>
            <a:ext cx="1800994" cy="1911063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6" y="1977404"/>
            <a:ext cx="1840067" cy="157920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43" y="1201318"/>
            <a:ext cx="8229601" cy="377163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err="1" smtClean="0"/>
              <a:t>OpAmp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17210"/>
            <a:ext cx="1800994" cy="1911063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8" y="1977405"/>
            <a:ext cx="1840067" cy="157920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709" y="1897397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657383"/>
            <a:ext cx="3528392" cy="270199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401320"/>
            <a:ext cx="6480720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3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9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501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9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9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9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304139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9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70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5041613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937290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2165513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7" y="2401320"/>
            <a:ext cx="4796755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3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9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501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9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9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9"/>
            <a:ext cx="1224136" cy="64007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9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70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5041613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Using MPLAB-X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915587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 </a:t>
            </a:r>
          </a:p>
          <a:p>
            <a:pPr algn="ctr"/>
            <a:r>
              <a:rPr lang="en-GB" sz="1200" dirty="0" smtClean="0"/>
              <a:t>MPLAB-IDE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361426"/>
            <a:ext cx="108012" cy="1040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937290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2116669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1" y="1345333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</a:p>
          <a:p>
            <a:pPr lvl="1"/>
            <a:r>
              <a:rPr lang="en-GB" dirty="0" smtClean="0"/>
              <a:t>16F17126</a:t>
            </a:r>
          </a:p>
          <a:p>
            <a:pPr lvl="1"/>
            <a:r>
              <a:rPr lang="en-GB" dirty="0" smtClean="0"/>
              <a:t>18F16Q40</a:t>
            </a:r>
            <a:endParaRPr lang="en-GB" dirty="0" smtClean="0"/>
          </a:p>
          <a:p>
            <a:r>
              <a:rPr lang="en-GB" dirty="0" smtClean="0"/>
              <a:t>Arduino – mega328p</a:t>
            </a:r>
          </a:p>
          <a:p>
            <a:r>
              <a:rPr lang="en-GB" dirty="0" smtClean="0"/>
              <a:t>LGT328p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77313"/>
            <a:ext cx="7499176" cy="3771636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800" dirty="0" smtClean="0"/>
              <a:t>We will see</a:t>
            </a:r>
          </a:p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None/>
            </a:pPr>
            <a:r>
              <a:rPr lang="en-GB" sz="1800" dirty="0" smtClean="0"/>
              <a:t>	Creation of a user program and load into multiple chips</a:t>
            </a:r>
          </a:p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AutoNum type="arabicPeriod"/>
            </a:pP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6057856"/>
            <a:ext cx="914400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33501"/>
            <a:ext cx="8219254" cy="3771636"/>
          </a:xfrm>
        </p:spPr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1800" u="sng" dirty="0" smtClean="0"/>
              <a:t>https://github.com/GreatCowBASIC/Demonstration_Sources/tree/main/Vendor_Boards/Great_Cow_Basic_Demo_Board/16F17126_chiprange_demonstrations</a:t>
            </a:r>
            <a:endParaRPr lang="en-GB" sz="1800" u="sng" dirty="0" smtClean="0"/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Tutorial presentations</a:t>
            </a:r>
          </a:p>
          <a:p>
            <a:pPr lvl="1">
              <a:buNone/>
            </a:pPr>
            <a:r>
              <a:rPr lang="en-GB" sz="1800" u="sng" dirty="0" smtClean="0"/>
              <a:t>https://github.com/GreatCowBASIC/Demonstration_Sources/tree/main/Vendor_Boards/Great_Cow_Basic_Demo_Board/16F17126_chiprange_demonstrations/tutorials</a:t>
            </a:r>
            <a:endParaRPr lang="en-GB" sz="1800" u="sng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16760</TotalTime>
  <Words>445</Words>
  <Application>Microsoft Office PowerPoint</Application>
  <PresentationFormat>On-screen Show (16:10)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Part 19</vt:lpstr>
      <vt:lpstr>Videos...</vt:lpstr>
      <vt:lpstr>PIC16F171xx</vt:lpstr>
      <vt:lpstr>Great Cow BASIC Compiler</vt:lpstr>
      <vt:lpstr>The core compiler</vt:lpstr>
      <vt:lpstr>Using MPLAB-X</vt:lpstr>
      <vt:lpstr>Hardware</vt:lpstr>
      <vt:lpstr>Lab</vt:lpstr>
      <vt:lpstr>Resources</vt:lpstr>
      <vt:lpstr>PIC16F171xx</vt:lpstr>
      <vt:lpstr>Great Cow BASIC Part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911</cp:revision>
  <dcterms:created xsi:type="dcterms:W3CDTF">2019-01-08T20:03:06Z</dcterms:created>
  <dcterms:modified xsi:type="dcterms:W3CDTF">2022-11-14T11:45:21Z</dcterms:modified>
</cp:coreProperties>
</file>