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324" r:id="rId4"/>
    <p:sldId id="335" r:id="rId5"/>
    <p:sldId id="336" r:id="rId6"/>
    <p:sldId id="337" r:id="rId7"/>
    <p:sldId id="338" r:id="rId8"/>
    <p:sldId id="340" r:id="rId9"/>
    <p:sldId id="339" r:id="rId10"/>
    <p:sldId id="334" r:id="rId11"/>
    <p:sldId id="289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ASM three ways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supports ASM</a:t>
            </a:r>
          </a:p>
          <a:p>
            <a:pPr lvl="1"/>
            <a:r>
              <a:rPr lang="en-GB" dirty="0" smtClean="0"/>
              <a:t>Great Cow BASIC generates ASM for PIC, AVR &amp; LGT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You can use ASM directly in your program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pre-process basic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assemble complex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pass instructions direct to assembler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1. Pre-process basic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1155575"/>
          </a:xfrm>
        </p:spPr>
        <p:txBody>
          <a:bodyPr/>
          <a:lstStyle/>
          <a:p>
            <a:r>
              <a:rPr lang="en-GB" dirty="0" smtClean="0"/>
              <a:t>Just include instructions etc in source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95936" y="1995686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;Display = 8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MOVLW 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MOVWF 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075806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925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instructions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work easily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baseline="0" dirty="0" smtClean="0"/>
              <a:t>Leverage</a:t>
            </a:r>
            <a:r>
              <a:rPr lang="en-GB" sz="3000" dirty="0" smtClean="0"/>
              <a:t> Great Cow BASIC memory management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2. Assemble complex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91" y="768078"/>
            <a:ext cx="8229601" cy="1155575"/>
          </a:xfrm>
        </p:spPr>
        <p:txBody>
          <a:bodyPr/>
          <a:lstStyle/>
          <a:p>
            <a:r>
              <a:rPr lang="en-GB" dirty="0" smtClean="0"/>
              <a:t>Include instructions etc in source</a:t>
            </a:r>
          </a:p>
          <a:p>
            <a:pPr lvl="1"/>
            <a:r>
              <a:rPr lang="en-GB" dirty="0" smtClean="0"/>
              <a:t>Lead with </a:t>
            </a:r>
            <a:r>
              <a:rPr lang="en-GB" b="1" dirty="0" smtClean="0"/>
              <a:t>`ASM`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CLRF	TRISC,ACCESS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MOVLW	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;ASM MOVWF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Display,ACCESS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MOVWF	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723878"/>
            <a:ext cx="6480720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85000" lnSpcReduction="100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use ACCESS and BANKED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initial</a:t>
            </a:r>
            <a:r>
              <a:rPr lang="en-GB" sz="3000" dirty="0" err="1" smtClean="0"/>
              <a:t>ized</a:t>
            </a:r>
            <a:r>
              <a:rPr lang="en-GB" sz="3000" dirty="0" smtClean="0"/>
              <a:t> 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3. Pass instructions direct to assembler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MOVWF Display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3691" y="768078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instructions etc in source</a:t>
            </a:r>
          </a:p>
          <a:p>
            <a:pPr marL="691142" lvl="1" indent="-265824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with </a:t>
            </a:r>
            <a:r>
              <a:rPr lang="en-GB" sz="2600" b="1" dirty="0" smtClean="0"/>
              <a:t>`#ASMRAW `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3723878"/>
            <a:ext cx="8352928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handle all syntax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defined using #define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Compare </a:t>
            </a:r>
            <a:r>
              <a:rPr lang="en-GB" smtClean="0"/>
              <a:t>ASM methods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843558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56"/>
                <a:gridCol w="3024336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Method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Up’s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Down’s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 use Great Cow BASIC syntax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 dirty="0" smtClean="0"/>
                        <a:t>Very </a:t>
                      </a:r>
                      <a:r>
                        <a:rPr lang="en-GB" sz="1200" dirty="0" smtClean="0"/>
                        <a:t>Portable</a:t>
                      </a:r>
                      <a:r>
                        <a:rPr lang="en-GB" sz="1200" baseline="0" dirty="0" smtClean="0"/>
                        <a:t>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Optimised code for chip and </a:t>
                      </a:r>
                      <a:r>
                        <a:rPr lang="en-GB" sz="1200" baseline="0" dirty="0" err="1" smtClean="0"/>
                        <a:t>config</a:t>
                      </a:r>
                      <a:endParaRPr lang="en-GB" sz="1200" baseline="0" dirty="0" smtClean="0"/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aseline="0" dirty="0" smtClean="0"/>
                        <a:t>Self documenting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Simple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</a:t>
                      </a:r>
                      <a:r>
                        <a:rPr lang="en-GB" sz="1200" baseline="0" dirty="0" smtClean="0"/>
                        <a:t> more PROGMEM than </a:t>
                      </a:r>
                      <a:r>
                        <a:rPr lang="en-GB" sz="1200" baseline="0" dirty="0" err="1" smtClean="0"/>
                        <a:t>asm</a:t>
                      </a:r>
                      <a:r>
                        <a:rPr lang="en-GB" sz="1200" baseline="0" dirty="0" smtClean="0"/>
                        <a:t> instructions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</a:t>
                      </a:r>
                      <a:r>
                        <a:rPr lang="en-GB" sz="1200" baseline="0" dirty="0" smtClean="0"/>
                        <a:t> insert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Leverages</a:t>
                      </a:r>
                      <a:r>
                        <a:rPr lang="en-GB" sz="1200" baseline="0" dirty="0" smtClean="0"/>
                        <a:t> Great Cow BASIC memory management and logic control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Self documenting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  <a:endParaRPr lang="en-GB" sz="12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ASM</a:t>
                      </a:r>
                      <a:r>
                        <a:rPr lang="en-GB" sz="1200" baseline="0" dirty="0" smtClean="0"/>
                        <a:t> Instruction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range of ASM instructions with some Great Cow BASIC logic control (labels etc)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dirty="0" smtClean="0"/>
                        <a:t>Does</a:t>
                      </a:r>
                      <a:r>
                        <a:rPr lang="en-GB" sz="1200" baseline="0" dirty="0" smtClean="0"/>
                        <a:t> not support Great Cow BASIC memory management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#ASMRAW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full range of ASM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# All of</a:t>
                      </a:r>
                      <a:r>
                        <a:rPr lang="en-GB" sz="1200" baseline="0" dirty="0" smtClean="0"/>
                        <a:t> above plus any ASM instruction will assembled blindly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059582"/>
          <a:ext cx="8136904" cy="352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688"/>
                <a:gridCol w="5158216"/>
              </a:tblGrid>
              <a:tr h="57111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Method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Just use Great Cow BASIC syntax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Baseline</a:t>
                      </a:r>
                      <a:r>
                        <a:rPr lang="en-GB" sz="1600" baseline="0" dirty="0" smtClean="0"/>
                        <a:t> creates portable ASM source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GB" sz="1600" baseline="0" dirty="0" smtClean="0"/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aseline="0" dirty="0" smtClean="0"/>
                        <a:t>Baseline with 197 ms delay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ASM</a:t>
                      </a:r>
                      <a:r>
                        <a:rPr lang="en-GB" sz="1600" baseline="0" dirty="0" smtClean="0"/>
                        <a:t> Instruction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CLRF TRISC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   MOVLW 0x08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="1" dirty="0" smtClean="0"/>
                        <a:t>ASM</a:t>
                      </a:r>
                      <a:r>
                        <a:rPr lang="en-GB" sz="1600" dirty="0" smtClean="0"/>
                        <a:t> MOVWF </a:t>
                      </a:r>
                      <a:r>
                        <a:rPr lang="en-GB" sz="1600" dirty="0" err="1" smtClean="0"/>
                        <a:t>Display,ACCESS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#ASMRAW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CLRF TRISC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MOVLW 0x08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MOVWF Display</a:t>
                      </a:r>
                      <a:endParaRPr lang="en-GB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17634</TotalTime>
  <Words>369</Words>
  <Application>Microsoft Office PowerPoint</Application>
  <PresentationFormat>On-screen Show (16:9)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Great Cow BASIC </vt:lpstr>
      <vt:lpstr>Overview</vt:lpstr>
      <vt:lpstr>The core compiler</vt:lpstr>
      <vt:lpstr>1. Pre-process basic instructions </vt:lpstr>
      <vt:lpstr>2. Assemble complex instructions </vt:lpstr>
      <vt:lpstr>3. Pass instructions direct to assembler</vt:lpstr>
      <vt:lpstr>Compare ASM methods</vt:lpstr>
      <vt:lpstr>Lab</vt:lpstr>
      <vt:lpstr>Slide 9</vt:lpstr>
      <vt:lpstr>Great Cow BASIC</vt:lpstr>
      <vt:lpstr>Great Cow BASIC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1021</cp:revision>
  <dcterms:created xsi:type="dcterms:W3CDTF">2019-01-08T20:03:06Z</dcterms:created>
  <dcterms:modified xsi:type="dcterms:W3CDTF">2021-02-15T11:46:03Z</dcterms:modified>
</cp:coreProperties>
</file>