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3" r:id="rId3"/>
    <p:sldId id="264" r:id="rId4"/>
    <p:sldId id="282" r:id="rId5"/>
    <p:sldId id="291" r:id="rId6"/>
    <p:sldId id="281" r:id="rId7"/>
    <p:sldId id="285" r:id="rId8"/>
    <p:sldId id="286" r:id="rId9"/>
    <p:sldId id="290" r:id="rId10"/>
    <p:sldId id="287" r:id="rId11"/>
    <p:sldId id="288" r:id="rId12"/>
    <p:sldId id="289" r:id="rId13"/>
    <p:sldId id="280" r:id="rId14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146" y="-6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8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6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8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the hardware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Make the board work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Three LED programs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Basic setup and flash the 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99642"/>
            <a:ext cx="8229601" cy="3394472"/>
          </a:xfrm>
        </p:spPr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the Great Cow BASIC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your programmer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Test that you have the 18FxxQ41 attached</a:t>
            </a:r>
          </a:p>
          <a:p>
            <a:endParaRPr lang="en-GB" dirty="0" smtClean="0"/>
          </a:p>
          <a:p>
            <a:r>
              <a:rPr lang="en-GB" dirty="0" smtClean="0"/>
              <a:t>Get started</a:t>
            </a:r>
          </a:p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Download from </a:t>
            </a:r>
            <a:r>
              <a:rPr lang="en-GB" dirty="0" err="1" smtClean="0"/>
              <a:t>Sourceforge</a:t>
            </a:r>
            <a:endParaRPr lang="en-GB" dirty="0" smtClean="0"/>
          </a:p>
          <a:p>
            <a:pPr marL="850636" lvl="1" indent="-478483">
              <a:buNone/>
            </a:pPr>
            <a:r>
              <a:rPr lang="en-GB" dirty="0" smtClean="0"/>
              <a:t>http://sourceforge.net/projects/gcbasic/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using the default values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6" y="1923680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3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2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3673474"/>
            <a:ext cx="8208912" cy="1132333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dirty="0" smtClean="0"/>
              <a:t>The LEDs are connected to I/O pins RC0 through RC3.  When one of these I/O pins drive high, the LED turns on.  The I/O pins can be configured for input or output- on start-up, the default is input. We want digital outputs, so, these must be configured and then we set the RC0 to 1 (ON!)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1" y="1405220"/>
            <a:ext cx="3302496" cy="197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11445</TotalTime>
  <Words>542</Words>
  <Application>Microsoft Office PowerPoint</Application>
  <PresentationFormat>On-screen Show (16:9)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Great Cow BASIC</vt:lpstr>
      <vt:lpstr>PIC18FxxQ41</vt:lpstr>
      <vt:lpstr>Videos...</vt:lpstr>
      <vt:lpstr>Great Cow BASIC Compiler</vt:lpstr>
      <vt:lpstr>Basic setup and flash the LED</vt:lpstr>
      <vt:lpstr>Great Cow BASIC software</vt:lpstr>
      <vt:lpstr>Hardware</vt:lpstr>
      <vt:lpstr>Hardware</vt:lpstr>
      <vt:lpstr>Hardware</vt:lpstr>
      <vt:lpstr>Workshop</vt:lpstr>
      <vt:lpstr>Slide 11</vt:lpstr>
      <vt:lpstr>Great Cow BASIC</vt:lpstr>
      <vt:lpstr>Videos...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704</cp:revision>
  <dcterms:created xsi:type="dcterms:W3CDTF">2019-01-08T20:03:06Z</dcterms:created>
  <dcterms:modified xsi:type="dcterms:W3CDTF">2021-01-18T17:46:19Z</dcterms:modified>
</cp:coreProperties>
</file>